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Josefin Slab"/>
      <p:regular r:id="rId36"/>
      <p:bold r:id="rId37"/>
      <p:italic r:id="rId38"/>
      <p:boldItalic r:id="rId39"/>
    </p:embeddedFont>
    <p:embeddedFont>
      <p:font typeface="Anton"/>
      <p:regular r:id="rId40"/>
    </p:embeddedFont>
    <p:embeddedFont>
      <p:font typeface="Abel"/>
      <p:regular r:id="rId41"/>
    </p:embeddedFont>
    <p:embeddedFont>
      <p:font typeface="Josefin Sans"/>
      <p:regular r:id="rId42"/>
      <p:bold r:id="rId43"/>
      <p:italic r:id="rId44"/>
      <p:boldItalic r:id="rId45"/>
    </p:embeddedFont>
    <p:embeddedFont>
      <p:font typeface="Share Tech"/>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97">
          <p15:clr>
            <a:srgbClr val="9AA0A6"/>
          </p15:clr>
        </p15:guide>
        <p15:guide id="2" pos="5307">
          <p15:clr>
            <a:srgbClr val="9AA0A6"/>
          </p15:clr>
        </p15:guide>
        <p15:guide id="3" pos="1254">
          <p15:clr>
            <a:srgbClr val="9AA0A6"/>
          </p15:clr>
        </p15:guide>
        <p15:guide id="4" orient="horz" pos="2324">
          <p15:clr>
            <a:srgbClr val="9AA0A6"/>
          </p15:clr>
        </p15:guide>
        <p15:guide id="5" pos="5306">
          <p15:clr>
            <a:srgbClr val="9AA0A6"/>
          </p15:clr>
        </p15:guide>
        <p15:guide id="6" orient="horz" pos="343">
          <p15:clr>
            <a:srgbClr val="9AA0A6"/>
          </p15:clr>
        </p15:guide>
        <p15:guide id="7" orient="horz">
          <p15:clr>
            <a:srgbClr val="9AA0A6"/>
          </p15:clr>
        </p15:guide>
        <p15:guide id="8" orient="horz" pos="96">
          <p15:clr>
            <a:srgbClr val="9AA0A6"/>
          </p15:clr>
        </p15:guide>
        <p15:guide id="9" pos="3975">
          <p15:clr>
            <a:srgbClr val="9AA0A6"/>
          </p15:clr>
        </p15:guide>
        <p15:guide id="10" pos="54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9BEA14-F9A0-4332-AFE2-7C90E536BF23}">
  <a:tblStyle styleId="{CA9BEA14-F9A0-4332-AFE2-7C90E536BF2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97" orient="horz"/>
        <p:guide pos="5307"/>
        <p:guide pos="1254"/>
        <p:guide pos="2324" orient="horz"/>
        <p:guide pos="5306"/>
        <p:guide pos="343" orient="horz"/>
        <p:guide orient="horz"/>
        <p:guide pos="96" orient="horz"/>
        <p:guide pos="3975"/>
        <p:guide pos="54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nton-regular.fntdata"/><Relationship Id="rId20" Type="http://schemas.openxmlformats.org/officeDocument/2006/relationships/slide" Target="slides/slide14.xml"/><Relationship Id="rId42" Type="http://schemas.openxmlformats.org/officeDocument/2006/relationships/font" Target="fonts/JosefinSans-regular.fntdata"/><Relationship Id="rId41" Type="http://schemas.openxmlformats.org/officeDocument/2006/relationships/font" Target="fonts/Abel-regular.fntdata"/><Relationship Id="rId22" Type="http://schemas.openxmlformats.org/officeDocument/2006/relationships/slide" Target="slides/slide16.xml"/><Relationship Id="rId44" Type="http://schemas.openxmlformats.org/officeDocument/2006/relationships/font" Target="fonts/JosefinSans-italic.fntdata"/><Relationship Id="rId21" Type="http://schemas.openxmlformats.org/officeDocument/2006/relationships/slide" Target="slides/slide15.xml"/><Relationship Id="rId43" Type="http://schemas.openxmlformats.org/officeDocument/2006/relationships/font" Target="fonts/JosefinSans-bold.fntdata"/><Relationship Id="rId24" Type="http://schemas.openxmlformats.org/officeDocument/2006/relationships/slide" Target="slides/slide18.xml"/><Relationship Id="rId46" Type="http://schemas.openxmlformats.org/officeDocument/2006/relationships/font" Target="fonts/ShareTech-regular.fntdata"/><Relationship Id="rId23" Type="http://schemas.openxmlformats.org/officeDocument/2006/relationships/slide" Target="slides/slide17.xml"/><Relationship Id="rId45" Type="http://schemas.openxmlformats.org/officeDocument/2006/relationships/font" Target="fonts/Josefi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JosefinSlab-bold.fntdata"/><Relationship Id="rId14" Type="http://schemas.openxmlformats.org/officeDocument/2006/relationships/slide" Target="slides/slide8.xml"/><Relationship Id="rId36" Type="http://schemas.openxmlformats.org/officeDocument/2006/relationships/font" Target="fonts/JosefinSlab-regular.fntdata"/><Relationship Id="rId17" Type="http://schemas.openxmlformats.org/officeDocument/2006/relationships/slide" Target="slides/slide11.xml"/><Relationship Id="rId39" Type="http://schemas.openxmlformats.org/officeDocument/2006/relationships/font" Target="fonts/JosefinSlab-boldItalic.fntdata"/><Relationship Id="rId16" Type="http://schemas.openxmlformats.org/officeDocument/2006/relationships/slide" Target="slides/slide10.xml"/><Relationship Id="rId38" Type="http://schemas.openxmlformats.org/officeDocument/2006/relationships/font" Target="fonts/JosefinSlab-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6327c7807a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6327c7807a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f9e1b3d2f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f9e1b3d2f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05ec2464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05ec2464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ee3f72343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ee3f72343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ee3f72343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ee3f72343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ee3f72343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ee3f72343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02f0be351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02f0be351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105e722bd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105e722bd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ee71956b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ee71956b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ef0daf8c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ef0daf8c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ee654eb9c9_1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2" name="Google Shape;1262;gee654eb9c9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591b8547ee5335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591b8547ee5335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6327c7807a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6327c7807a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03e2f050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103e2f050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03e2f0507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103e2f0507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03e2f0507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03e2f0507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ecb6de6235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gecb6de623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6327c780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6327c780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ee654eb9c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ee654eb9c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Extension- 2 modes Beginner and Advanced- difference in error margin</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03e51e76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103e51e76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03e51e760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03e51e760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05e722bd6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105e722bd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ee3f72343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ee3f72343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ee3f72343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ee3f72343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f9e1b3d2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f9e1b3d2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f9e1b3d2f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f9e1b3d2f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6327c7807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6327c7807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6327c7807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6327c7807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6327c7807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6327c7807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F1F1F"/>
            </a:gs>
            <a:gs pos="100000">
              <a:srgbClr val="0C343D"/>
            </a:gs>
          </a:gsLst>
          <a:lin ang="0" scaled="0"/>
        </a:gradFill>
      </p:bgPr>
    </p:bg>
    <p:spTree>
      <p:nvGrpSpPr>
        <p:cNvPr id="8" name="Shape 8"/>
        <p:cNvGrpSpPr/>
        <p:nvPr/>
      </p:nvGrpSpPr>
      <p:grpSpPr>
        <a:xfrm>
          <a:off x="0" y="0"/>
          <a:ext cx="0" cy="0"/>
          <a:chOff x="0" y="0"/>
          <a:chExt cx="0" cy="0"/>
        </a:xfrm>
      </p:grpSpPr>
      <p:sp>
        <p:nvSpPr>
          <p:cNvPr id="9" name="Google Shape;9;p2"/>
          <p:cNvSpPr/>
          <p:nvPr/>
        </p:nvSpPr>
        <p:spPr>
          <a:xfrm rot="5400000">
            <a:off x="-589125" y="214020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710975" y="1545450"/>
            <a:ext cx="2980500" cy="20526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71121" y="4277117"/>
            <a:ext cx="3267000" cy="32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2" name="Google Shape;12;p2"/>
          <p:cNvGrpSpPr/>
          <p:nvPr/>
        </p:nvGrpSpPr>
        <p:grpSpPr>
          <a:xfrm>
            <a:off x="7680835" y="203543"/>
            <a:ext cx="1235880" cy="910330"/>
            <a:chOff x="7826678" y="316225"/>
            <a:chExt cx="1235880" cy="910330"/>
          </a:xfrm>
        </p:grpSpPr>
        <p:sp>
          <p:nvSpPr>
            <p:cNvPr id="13" name="Google Shape;13;p2"/>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1F1F1F"/>
            </a:gs>
            <a:gs pos="100000">
              <a:srgbClr val="0C343D"/>
            </a:gs>
          </a:gsLst>
          <a:lin ang="0" scaled="0"/>
        </a:gradFill>
      </p:bgPr>
    </p:bg>
    <p:spTree>
      <p:nvGrpSpPr>
        <p:cNvPr id="437" name="Shape 437"/>
        <p:cNvGrpSpPr/>
        <p:nvPr/>
      </p:nvGrpSpPr>
      <p:grpSpPr>
        <a:xfrm>
          <a:off x="0" y="0"/>
          <a:ext cx="0" cy="0"/>
          <a:chOff x="0" y="0"/>
          <a:chExt cx="0" cy="0"/>
        </a:xfrm>
      </p:grpSpPr>
      <p:sp>
        <p:nvSpPr>
          <p:cNvPr id="438" name="Google Shape;438;p11"/>
          <p:cNvSpPr txBox="1"/>
          <p:nvPr>
            <p:ph hasCustomPrompt="1" type="title"/>
          </p:nvPr>
        </p:nvSpPr>
        <p:spPr>
          <a:xfrm>
            <a:off x="2638550" y="524750"/>
            <a:ext cx="3910800" cy="59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39" name="Google Shape;439;p11"/>
          <p:cNvSpPr txBox="1"/>
          <p:nvPr>
            <p:ph idx="1" type="body"/>
          </p:nvPr>
        </p:nvSpPr>
        <p:spPr>
          <a:xfrm>
            <a:off x="1666200" y="4213046"/>
            <a:ext cx="5811600" cy="650400"/>
          </a:xfrm>
          <a:prstGeom prst="rect">
            <a:avLst/>
          </a:prstGeom>
        </p:spPr>
        <p:txBody>
          <a:bodyPr anchorCtr="0" anchor="b" bIns="91425" lIns="91425" spcFirstLastPara="1" rIns="91425" wrap="square" tIns="91425">
            <a:noAutofit/>
          </a:bodyPr>
          <a:lstStyle>
            <a:lvl1pPr indent="-342900" lvl="0" marL="457200" rtl="0" algn="ctr">
              <a:spcBef>
                <a:spcPts val="0"/>
              </a:spcBef>
              <a:spcAft>
                <a:spcPts val="0"/>
              </a:spcAft>
              <a:buSzPts val="18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40" name="Google Shape;44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441" name="Google Shape;441;p11"/>
          <p:cNvGrpSpPr/>
          <p:nvPr/>
        </p:nvGrpSpPr>
        <p:grpSpPr>
          <a:xfrm>
            <a:off x="7680835" y="203543"/>
            <a:ext cx="1235880" cy="910330"/>
            <a:chOff x="7826678" y="316225"/>
            <a:chExt cx="1235880" cy="910330"/>
          </a:xfrm>
        </p:grpSpPr>
        <p:sp>
          <p:nvSpPr>
            <p:cNvPr id="442" name="Google Shape;442;p11"/>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0" name="Shape 4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gradFill>
          <a:gsLst>
            <a:gs pos="0">
              <a:srgbClr val="1F1F1F"/>
            </a:gs>
            <a:gs pos="100000">
              <a:srgbClr val="0C343D"/>
            </a:gs>
          </a:gsLst>
          <a:lin ang="0" scaled="0"/>
        </a:gradFill>
      </p:bgPr>
    </p:bg>
    <p:spTree>
      <p:nvGrpSpPr>
        <p:cNvPr id="491" name="Shape 491"/>
        <p:cNvGrpSpPr/>
        <p:nvPr/>
      </p:nvGrpSpPr>
      <p:grpSpPr>
        <a:xfrm>
          <a:off x="0" y="0"/>
          <a:ext cx="0" cy="0"/>
          <a:chOff x="0" y="0"/>
          <a:chExt cx="0" cy="0"/>
        </a:xfrm>
      </p:grpSpPr>
      <p:sp>
        <p:nvSpPr>
          <p:cNvPr id="492" name="Google Shape;492;p13"/>
          <p:cNvSpPr txBox="1"/>
          <p:nvPr>
            <p:ph hasCustomPrompt="1" type="title"/>
          </p:nvPr>
        </p:nvSpPr>
        <p:spPr>
          <a:xfrm>
            <a:off x="5423302" y="3119873"/>
            <a:ext cx="1232400" cy="69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6000">
                <a:solidFill>
                  <a:schemeClr val="dk2"/>
                </a:solidFill>
              </a:defRPr>
            </a:lvl1pPr>
            <a:lvl2pPr lvl="1" rtl="0" algn="r">
              <a:spcBef>
                <a:spcPts val="0"/>
              </a:spcBef>
              <a:spcAft>
                <a:spcPts val="0"/>
              </a:spcAft>
              <a:buClr>
                <a:schemeClr val="dk2"/>
              </a:buClr>
              <a:buSzPts val="6000"/>
              <a:buNone/>
              <a:defRPr sz="6000">
                <a:solidFill>
                  <a:schemeClr val="dk2"/>
                </a:solidFill>
              </a:defRPr>
            </a:lvl2pPr>
            <a:lvl3pPr lvl="2" rtl="0" algn="r">
              <a:spcBef>
                <a:spcPts val="0"/>
              </a:spcBef>
              <a:spcAft>
                <a:spcPts val="0"/>
              </a:spcAft>
              <a:buClr>
                <a:schemeClr val="dk2"/>
              </a:buClr>
              <a:buSzPts val="6000"/>
              <a:buNone/>
              <a:defRPr sz="6000">
                <a:solidFill>
                  <a:schemeClr val="dk2"/>
                </a:solidFill>
              </a:defRPr>
            </a:lvl3pPr>
            <a:lvl4pPr lvl="3" rtl="0" algn="r">
              <a:spcBef>
                <a:spcPts val="0"/>
              </a:spcBef>
              <a:spcAft>
                <a:spcPts val="0"/>
              </a:spcAft>
              <a:buClr>
                <a:schemeClr val="dk2"/>
              </a:buClr>
              <a:buSzPts val="6000"/>
              <a:buNone/>
              <a:defRPr sz="6000">
                <a:solidFill>
                  <a:schemeClr val="dk2"/>
                </a:solidFill>
              </a:defRPr>
            </a:lvl4pPr>
            <a:lvl5pPr lvl="4" rtl="0" algn="r">
              <a:spcBef>
                <a:spcPts val="0"/>
              </a:spcBef>
              <a:spcAft>
                <a:spcPts val="0"/>
              </a:spcAft>
              <a:buClr>
                <a:schemeClr val="dk2"/>
              </a:buClr>
              <a:buSzPts val="6000"/>
              <a:buNone/>
              <a:defRPr sz="6000">
                <a:solidFill>
                  <a:schemeClr val="dk2"/>
                </a:solidFill>
              </a:defRPr>
            </a:lvl5pPr>
            <a:lvl6pPr lvl="5" rtl="0" algn="r">
              <a:spcBef>
                <a:spcPts val="0"/>
              </a:spcBef>
              <a:spcAft>
                <a:spcPts val="0"/>
              </a:spcAft>
              <a:buClr>
                <a:schemeClr val="dk2"/>
              </a:buClr>
              <a:buSzPts val="6000"/>
              <a:buNone/>
              <a:defRPr sz="6000">
                <a:solidFill>
                  <a:schemeClr val="dk2"/>
                </a:solidFill>
              </a:defRPr>
            </a:lvl6pPr>
            <a:lvl7pPr lvl="6" rtl="0" algn="r">
              <a:spcBef>
                <a:spcPts val="0"/>
              </a:spcBef>
              <a:spcAft>
                <a:spcPts val="0"/>
              </a:spcAft>
              <a:buClr>
                <a:schemeClr val="dk2"/>
              </a:buClr>
              <a:buSzPts val="6000"/>
              <a:buNone/>
              <a:defRPr sz="6000">
                <a:solidFill>
                  <a:schemeClr val="dk2"/>
                </a:solidFill>
              </a:defRPr>
            </a:lvl7pPr>
            <a:lvl8pPr lvl="7" rtl="0" algn="r">
              <a:spcBef>
                <a:spcPts val="0"/>
              </a:spcBef>
              <a:spcAft>
                <a:spcPts val="0"/>
              </a:spcAft>
              <a:buClr>
                <a:schemeClr val="dk2"/>
              </a:buClr>
              <a:buSzPts val="6000"/>
              <a:buNone/>
              <a:defRPr sz="6000">
                <a:solidFill>
                  <a:schemeClr val="dk2"/>
                </a:solidFill>
              </a:defRPr>
            </a:lvl8pPr>
            <a:lvl9pPr lvl="8" rtl="0" algn="r">
              <a:spcBef>
                <a:spcPts val="0"/>
              </a:spcBef>
              <a:spcAft>
                <a:spcPts val="0"/>
              </a:spcAft>
              <a:buClr>
                <a:schemeClr val="dk2"/>
              </a:buClr>
              <a:buSzPts val="6000"/>
              <a:buNone/>
              <a:defRPr sz="6000">
                <a:solidFill>
                  <a:schemeClr val="dk2"/>
                </a:solidFill>
              </a:defRPr>
            </a:lvl9pPr>
          </a:lstStyle>
          <a:p>
            <a:r>
              <a:t>xx%</a:t>
            </a:r>
          </a:p>
        </p:txBody>
      </p:sp>
      <p:sp>
        <p:nvSpPr>
          <p:cNvPr id="493" name="Google Shape;493;p13"/>
          <p:cNvSpPr txBox="1"/>
          <p:nvPr>
            <p:ph hasCustomPrompt="1" idx="2" type="title"/>
          </p:nvPr>
        </p:nvSpPr>
        <p:spPr>
          <a:xfrm>
            <a:off x="3350173" y="3119873"/>
            <a:ext cx="1232400" cy="69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6000">
                <a:solidFill>
                  <a:schemeClr val="dk2"/>
                </a:solidFill>
              </a:defRPr>
            </a:lvl1pPr>
            <a:lvl2pPr lvl="1" rtl="0" algn="r">
              <a:spcBef>
                <a:spcPts val="0"/>
              </a:spcBef>
              <a:spcAft>
                <a:spcPts val="0"/>
              </a:spcAft>
              <a:buClr>
                <a:schemeClr val="dk2"/>
              </a:buClr>
              <a:buSzPts val="6000"/>
              <a:buNone/>
              <a:defRPr sz="6000">
                <a:solidFill>
                  <a:schemeClr val="dk2"/>
                </a:solidFill>
              </a:defRPr>
            </a:lvl2pPr>
            <a:lvl3pPr lvl="2" rtl="0" algn="r">
              <a:spcBef>
                <a:spcPts val="0"/>
              </a:spcBef>
              <a:spcAft>
                <a:spcPts val="0"/>
              </a:spcAft>
              <a:buClr>
                <a:schemeClr val="dk2"/>
              </a:buClr>
              <a:buSzPts val="6000"/>
              <a:buNone/>
              <a:defRPr sz="6000">
                <a:solidFill>
                  <a:schemeClr val="dk2"/>
                </a:solidFill>
              </a:defRPr>
            </a:lvl3pPr>
            <a:lvl4pPr lvl="3" rtl="0" algn="r">
              <a:spcBef>
                <a:spcPts val="0"/>
              </a:spcBef>
              <a:spcAft>
                <a:spcPts val="0"/>
              </a:spcAft>
              <a:buClr>
                <a:schemeClr val="dk2"/>
              </a:buClr>
              <a:buSzPts val="6000"/>
              <a:buNone/>
              <a:defRPr sz="6000">
                <a:solidFill>
                  <a:schemeClr val="dk2"/>
                </a:solidFill>
              </a:defRPr>
            </a:lvl4pPr>
            <a:lvl5pPr lvl="4" rtl="0" algn="r">
              <a:spcBef>
                <a:spcPts val="0"/>
              </a:spcBef>
              <a:spcAft>
                <a:spcPts val="0"/>
              </a:spcAft>
              <a:buClr>
                <a:schemeClr val="dk2"/>
              </a:buClr>
              <a:buSzPts val="6000"/>
              <a:buNone/>
              <a:defRPr sz="6000">
                <a:solidFill>
                  <a:schemeClr val="dk2"/>
                </a:solidFill>
              </a:defRPr>
            </a:lvl5pPr>
            <a:lvl6pPr lvl="5" rtl="0" algn="r">
              <a:spcBef>
                <a:spcPts val="0"/>
              </a:spcBef>
              <a:spcAft>
                <a:spcPts val="0"/>
              </a:spcAft>
              <a:buClr>
                <a:schemeClr val="dk2"/>
              </a:buClr>
              <a:buSzPts val="6000"/>
              <a:buNone/>
              <a:defRPr sz="6000">
                <a:solidFill>
                  <a:schemeClr val="dk2"/>
                </a:solidFill>
              </a:defRPr>
            </a:lvl6pPr>
            <a:lvl7pPr lvl="6" rtl="0" algn="r">
              <a:spcBef>
                <a:spcPts val="0"/>
              </a:spcBef>
              <a:spcAft>
                <a:spcPts val="0"/>
              </a:spcAft>
              <a:buClr>
                <a:schemeClr val="dk2"/>
              </a:buClr>
              <a:buSzPts val="6000"/>
              <a:buNone/>
              <a:defRPr sz="6000">
                <a:solidFill>
                  <a:schemeClr val="dk2"/>
                </a:solidFill>
              </a:defRPr>
            </a:lvl7pPr>
            <a:lvl8pPr lvl="7" rtl="0" algn="r">
              <a:spcBef>
                <a:spcPts val="0"/>
              </a:spcBef>
              <a:spcAft>
                <a:spcPts val="0"/>
              </a:spcAft>
              <a:buClr>
                <a:schemeClr val="dk2"/>
              </a:buClr>
              <a:buSzPts val="6000"/>
              <a:buNone/>
              <a:defRPr sz="6000">
                <a:solidFill>
                  <a:schemeClr val="dk2"/>
                </a:solidFill>
              </a:defRPr>
            </a:lvl8pPr>
            <a:lvl9pPr lvl="8" rtl="0" algn="r">
              <a:spcBef>
                <a:spcPts val="0"/>
              </a:spcBef>
              <a:spcAft>
                <a:spcPts val="0"/>
              </a:spcAft>
              <a:buClr>
                <a:schemeClr val="dk2"/>
              </a:buClr>
              <a:buSzPts val="6000"/>
              <a:buNone/>
              <a:defRPr sz="6000">
                <a:solidFill>
                  <a:schemeClr val="dk2"/>
                </a:solidFill>
              </a:defRPr>
            </a:lvl9pPr>
          </a:lstStyle>
          <a:p>
            <a:r>
              <a:t>xx%</a:t>
            </a:r>
          </a:p>
        </p:txBody>
      </p:sp>
      <p:sp>
        <p:nvSpPr>
          <p:cNvPr id="494" name="Google Shape;494;p13"/>
          <p:cNvSpPr txBox="1"/>
          <p:nvPr>
            <p:ph hasCustomPrompt="1" idx="3" type="title"/>
          </p:nvPr>
        </p:nvSpPr>
        <p:spPr>
          <a:xfrm>
            <a:off x="1300425" y="3119873"/>
            <a:ext cx="1232400" cy="69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6000">
                <a:solidFill>
                  <a:schemeClr val="dk2"/>
                </a:solidFill>
              </a:defRPr>
            </a:lvl1pPr>
            <a:lvl2pPr lvl="1" rtl="0" algn="r">
              <a:spcBef>
                <a:spcPts val="0"/>
              </a:spcBef>
              <a:spcAft>
                <a:spcPts val="0"/>
              </a:spcAft>
              <a:buClr>
                <a:schemeClr val="dk2"/>
              </a:buClr>
              <a:buSzPts val="6000"/>
              <a:buNone/>
              <a:defRPr sz="6000">
                <a:solidFill>
                  <a:schemeClr val="dk2"/>
                </a:solidFill>
              </a:defRPr>
            </a:lvl2pPr>
            <a:lvl3pPr lvl="2" rtl="0" algn="r">
              <a:spcBef>
                <a:spcPts val="0"/>
              </a:spcBef>
              <a:spcAft>
                <a:spcPts val="0"/>
              </a:spcAft>
              <a:buClr>
                <a:schemeClr val="dk2"/>
              </a:buClr>
              <a:buSzPts val="6000"/>
              <a:buNone/>
              <a:defRPr sz="6000">
                <a:solidFill>
                  <a:schemeClr val="dk2"/>
                </a:solidFill>
              </a:defRPr>
            </a:lvl3pPr>
            <a:lvl4pPr lvl="3" rtl="0" algn="r">
              <a:spcBef>
                <a:spcPts val="0"/>
              </a:spcBef>
              <a:spcAft>
                <a:spcPts val="0"/>
              </a:spcAft>
              <a:buClr>
                <a:schemeClr val="dk2"/>
              </a:buClr>
              <a:buSzPts val="6000"/>
              <a:buNone/>
              <a:defRPr sz="6000">
                <a:solidFill>
                  <a:schemeClr val="dk2"/>
                </a:solidFill>
              </a:defRPr>
            </a:lvl4pPr>
            <a:lvl5pPr lvl="4" rtl="0" algn="r">
              <a:spcBef>
                <a:spcPts val="0"/>
              </a:spcBef>
              <a:spcAft>
                <a:spcPts val="0"/>
              </a:spcAft>
              <a:buClr>
                <a:schemeClr val="dk2"/>
              </a:buClr>
              <a:buSzPts val="6000"/>
              <a:buNone/>
              <a:defRPr sz="6000">
                <a:solidFill>
                  <a:schemeClr val="dk2"/>
                </a:solidFill>
              </a:defRPr>
            </a:lvl5pPr>
            <a:lvl6pPr lvl="5" rtl="0" algn="r">
              <a:spcBef>
                <a:spcPts val="0"/>
              </a:spcBef>
              <a:spcAft>
                <a:spcPts val="0"/>
              </a:spcAft>
              <a:buClr>
                <a:schemeClr val="dk2"/>
              </a:buClr>
              <a:buSzPts val="6000"/>
              <a:buNone/>
              <a:defRPr sz="6000">
                <a:solidFill>
                  <a:schemeClr val="dk2"/>
                </a:solidFill>
              </a:defRPr>
            </a:lvl6pPr>
            <a:lvl7pPr lvl="6" rtl="0" algn="r">
              <a:spcBef>
                <a:spcPts val="0"/>
              </a:spcBef>
              <a:spcAft>
                <a:spcPts val="0"/>
              </a:spcAft>
              <a:buClr>
                <a:schemeClr val="dk2"/>
              </a:buClr>
              <a:buSzPts val="6000"/>
              <a:buNone/>
              <a:defRPr sz="6000">
                <a:solidFill>
                  <a:schemeClr val="dk2"/>
                </a:solidFill>
              </a:defRPr>
            </a:lvl7pPr>
            <a:lvl8pPr lvl="7" rtl="0" algn="r">
              <a:spcBef>
                <a:spcPts val="0"/>
              </a:spcBef>
              <a:spcAft>
                <a:spcPts val="0"/>
              </a:spcAft>
              <a:buClr>
                <a:schemeClr val="dk2"/>
              </a:buClr>
              <a:buSzPts val="6000"/>
              <a:buNone/>
              <a:defRPr sz="6000">
                <a:solidFill>
                  <a:schemeClr val="dk2"/>
                </a:solidFill>
              </a:defRPr>
            </a:lvl8pPr>
            <a:lvl9pPr lvl="8" rtl="0" algn="r">
              <a:spcBef>
                <a:spcPts val="0"/>
              </a:spcBef>
              <a:spcAft>
                <a:spcPts val="0"/>
              </a:spcAft>
              <a:buClr>
                <a:schemeClr val="dk2"/>
              </a:buClr>
              <a:buSzPts val="6000"/>
              <a:buNone/>
              <a:defRPr sz="6000">
                <a:solidFill>
                  <a:schemeClr val="dk2"/>
                </a:solidFill>
              </a:defRPr>
            </a:lvl9pPr>
          </a:lstStyle>
          <a:p>
            <a:r>
              <a:t>xx%</a:t>
            </a:r>
          </a:p>
        </p:txBody>
      </p:sp>
      <p:sp>
        <p:nvSpPr>
          <p:cNvPr id="495" name="Google Shape;495;p13"/>
          <p:cNvSpPr txBox="1"/>
          <p:nvPr>
            <p:ph hasCustomPrompt="1" idx="4" type="title"/>
          </p:nvPr>
        </p:nvSpPr>
        <p:spPr>
          <a:xfrm>
            <a:off x="5423302" y="1191650"/>
            <a:ext cx="1232400" cy="69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6000">
                <a:solidFill>
                  <a:schemeClr val="dk2"/>
                </a:solidFill>
              </a:defRPr>
            </a:lvl1pPr>
            <a:lvl2pPr lvl="1" rtl="0" algn="r">
              <a:spcBef>
                <a:spcPts val="0"/>
              </a:spcBef>
              <a:spcAft>
                <a:spcPts val="0"/>
              </a:spcAft>
              <a:buClr>
                <a:schemeClr val="dk2"/>
              </a:buClr>
              <a:buSzPts val="6000"/>
              <a:buNone/>
              <a:defRPr sz="6000">
                <a:solidFill>
                  <a:schemeClr val="dk2"/>
                </a:solidFill>
              </a:defRPr>
            </a:lvl2pPr>
            <a:lvl3pPr lvl="2" rtl="0" algn="r">
              <a:spcBef>
                <a:spcPts val="0"/>
              </a:spcBef>
              <a:spcAft>
                <a:spcPts val="0"/>
              </a:spcAft>
              <a:buClr>
                <a:schemeClr val="dk2"/>
              </a:buClr>
              <a:buSzPts val="6000"/>
              <a:buNone/>
              <a:defRPr sz="6000">
                <a:solidFill>
                  <a:schemeClr val="dk2"/>
                </a:solidFill>
              </a:defRPr>
            </a:lvl3pPr>
            <a:lvl4pPr lvl="3" rtl="0" algn="r">
              <a:spcBef>
                <a:spcPts val="0"/>
              </a:spcBef>
              <a:spcAft>
                <a:spcPts val="0"/>
              </a:spcAft>
              <a:buClr>
                <a:schemeClr val="dk2"/>
              </a:buClr>
              <a:buSzPts val="6000"/>
              <a:buNone/>
              <a:defRPr sz="6000">
                <a:solidFill>
                  <a:schemeClr val="dk2"/>
                </a:solidFill>
              </a:defRPr>
            </a:lvl4pPr>
            <a:lvl5pPr lvl="4" rtl="0" algn="r">
              <a:spcBef>
                <a:spcPts val="0"/>
              </a:spcBef>
              <a:spcAft>
                <a:spcPts val="0"/>
              </a:spcAft>
              <a:buClr>
                <a:schemeClr val="dk2"/>
              </a:buClr>
              <a:buSzPts val="6000"/>
              <a:buNone/>
              <a:defRPr sz="6000">
                <a:solidFill>
                  <a:schemeClr val="dk2"/>
                </a:solidFill>
              </a:defRPr>
            </a:lvl5pPr>
            <a:lvl6pPr lvl="5" rtl="0" algn="r">
              <a:spcBef>
                <a:spcPts val="0"/>
              </a:spcBef>
              <a:spcAft>
                <a:spcPts val="0"/>
              </a:spcAft>
              <a:buClr>
                <a:schemeClr val="dk2"/>
              </a:buClr>
              <a:buSzPts val="6000"/>
              <a:buNone/>
              <a:defRPr sz="6000">
                <a:solidFill>
                  <a:schemeClr val="dk2"/>
                </a:solidFill>
              </a:defRPr>
            </a:lvl6pPr>
            <a:lvl7pPr lvl="6" rtl="0" algn="r">
              <a:spcBef>
                <a:spcPts val="0"/>
              </a:spcBef>
              <a:spcAft>
                <a:spcPts val="0"/>
              </a:spcAft>
              <a:buClr>
                <a:schemeClr val="dk2"/>
              </a:buClr>
              <a:buSzPts val="6000"/>
              <a:buNone/>
              <a:defRPr sz="6000">
                <a:solidFill>
                  <a:schemeClr val="dk2"/>
                </a:solidFill>
              </a:defRPr>
            </a:lvl7pPr>
            <a:lvl8pPr lvl="7" rtl="0" algn="r">
              <a:spcBef>
                <a:spcPts val="0"/>
              </a:spcBef>
              <a:spcAft>
                <a:spcPts val="0"/>
              </a:spcAft>
              <a:buClr>
                <a:schemeClr val="dk2"/>
              </a:buClr>
              <a:buSzPts val="6000"/>
              <a:buNone/>
              <a:defRPr sz="6000">
                <a:solidFill>
                  <a:schemeClr val="dk2"/>
                </a:solidFill>
              </a:defRPr>
            </a:lvl8pPr>
            <a:lvl9pPr lvl="8" rtl="0" algn="r">
              <a:spcBef>
                <a:spcPts val="0"/>
              </a:spcBef>
              <a:spcAft>
                <a:spcPts val="0"/>
              </a:spcAft>
              <a:buClr>
                <a:schemeClr val="dk2"/>
              </a:buClr>
              <a:buSzPts val="6000"/>
              <a:buNone/>
              <a:defRPr sz="6000">
                <a:solidFill>
                  <a:schemeClr val="dk2"/>
                </a:solidFill>
              </a:defRPr>
            </a:lvl9pPr>
          </a:lstStyle>
          <a:p>
            <a:r>
              <a:t>xx%</a:t>
            </a:r>
          </a:p>
        </p:txBody>
      </p:sp>
      <p:sp>
        <p:nvSpPr>
          <p:cNvPr id="496" name="Google Shape;496;p13"/>
          <p:cNvSpPr txBox="1"/>
          <p:nvPr>
            <p:ph hasCustomPrompt="1" idx="5" type="title"/>
          </p:nvPr>
        </p:nvSpPr>
        <p:spPr>
          <a:xfrm>
            <a:off x="3350173" y="1191650"/>
            <a:ext cx="1232400" cy="69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6000">
                <a:solidFill>
                  <a:schemeClr val="dk2"/>
                </a:solidFill>
              </a:defRPr>
            </a:lvl1pPr>
            <a:lvl2pPr lvl="1" rtl="0" algn="r">
              <a:spcBef>
                <a:spcPts val="0"/>
              </a:spcBef>
              <a:spcAft>
                <a:spcPts val="0"/>
              </a:spcAft>
              <a:buClr>
                <a:schemeClr val="dk2"/>
              </a:buClr>
              <a:buSzPts val="6000"/>
              <a:buNone/>
              <a:defRPr sz="6000">
                <a:solidFill>
                  <a:schemeClr val="dk2"/>
                </a:solidFill>
              </a:defRPr>
            </a:lvl2pPr>
            <a:lvl3pPr lvl="2" rtl="0" algn="r">
              <a:spcBef>
                <a:spcPts val="0"/>
              </a:spcBef>
              <a:spcAft>
                <a:spcPts val="0"/>
              </a:spcAft>
              <a:buClr>
                <a:schemeClr val="dk2"/>
              </a:buClr>
              <a:buSzPts val="6000"/>
              <a:buNone/>
              <a:defRPr sz="6000">
                <a:solidFill>
                  <a:schemeClr val="dk2"/>
                </a:solidFill>
              </a:defRPr>
            </a:lvl3pPr>
            <a:lvl4pPr lvl="3" rtl="0" algn="r">
              <a:spcBef>
                <a:spcPts val="0"/>
              </a:spcBef>
              <a:spcAft>
                <a:spcPts val="0"/>
              </a:spcAft>
              <a:buClr>
                <a:schemeClr val="dk2"/>
              </a:buClr>
              <a:buSzPts val="6000"/>
              <a:buNone/>
              <a:defRPr sz="6000">
                <a:solidFill>
                  <a:schemeClr val="dk2"/>
                </a:solidFill>
              </a:defRPr>
            </a:lvl4pPr>
            <a:lvl5pPr lvl="4" rtl="0" algn="r">
              <a:spcBef>
                <a:spcPts val="0"/>
              </a:spcBef>
              <a:spcAft>
                <a:spcPts val="0"/>
              </a:spcAft>
              <a:buClr>
                <a:schemeClr val="dk2"/>
              </a:buClr>
              <a:buSzPts val="6000"/>
              <a:buNone/>
              <a:defRPr sz="6000">
                <a:solidFill>
                  <a:schemeClr val="dk2"/>
                </a:solidFill>
              </a:defRPr>
            </a:lvl5pPr>
            <a:lvl6pPr lvl="5" rtl="0" algn="r">
              <a:spcBef>
                <a:spcPts val="0"/>
              </a:spcBef>
              <a:spcAft>
                <a:spcPts val="0"/>
              </a:spcAft>
              <a:buClr>
                <a:schemeClr val="dk2"/>
              </a:buClr>
              <a:buSzPts val="6000"/>
              <a:buNone/>
              <a:defRPr sz="6000">
                <a:solidFill>
                  <a:schemeClr val="dk2"/>
                </a:solidFill>
              </a:defRPr>
            </a:lvl6pPr>
            <a:lvl7pPr lvl="6" rtl="0" algn="r">
              <a:spcBef>
                <a:spcPts val="0"/>
              </a:spcBef>
              <a:spcAft>
                <a:spcPts val="0"/>
              </a:spcAft>
              <a:buClr>
                <a:schemeClr val="dk2"/>
              </a:buClr>
              <a:buSzPts val="6000"/>
              <a:buNone/>
              <a:defRPr sz="6000">
                <a:solidFill>
                  <a:schemeClr val="dk2"/>
                </a:solidFill>
              </a:defRPr>
            </a:lvl7pPr>
            <a:lvl8pPr lvl="7" rtl="0" algn="r">
              <a:spcBef>
                <a:spcPts val="0"/>
              </a:spcBef>
              <a:spcAft>
                <a:spcPts val="0"/>
              </a:spcAft>
              <a:buClr>
                <a:schemeClr val="dk2"/>
              </a:buClr>
              <a:buSzPts val="6000"/>
              <a:buNone/>
              <a:defRPr sz="6000">
                <a:solidFill>
                  <a:schemeClr val="dk2"/>
                </a:solidFill>
              </a:defRPr>
            </a:lvl8pPr>
            <a:lvl9pPr lvl="8" rtl="0" algn="r">
              <a:spcBef>
                <a:spcPts val="0"/>
              </a:spcBef>
              <a:spcAft>
                <a:spcPts val="0"/>
              </a:spcAft>
              <a:buClr>
                <a:schemeClr val="dk2"/>
              </a:buClr>
              <a:buSzPts val="6000"/>
              <a:buNone/>
              <a:defRPr sz="6000">
                <a:solidFill>
                  <a:schemeClr val="dk2"/>
                </a:solidFill>
              </a:defRPr>
            </a:lvl9pPr>
          </a:lstStyle>
          <a:p>
            <a:r>
              <a:t>xx%</a:t>
            </a:r>
          </a:p>
        </p:txBody>
      </p:sp>
      <p:sp>
        <p:nvSpPr>
          <p:cNvPr id="497" name="Google Shape;497;p13"/>
          <p:cNvSpPr txBox="1"/>
          <p:nvPr>
            <p:ph hasCustomPrompt="1" idx="6" type="title"/>
          </p:nvPr>
        </p:nvSpPr>
        <p:spPr>
          <a:xfrm>
            <a:off x="1300425" y="1191650"/>
            <a:ext cx="1232400" cy="69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6000">
                <a:solidFill>
                  <a:schemeClr val="dk2"/>
                </a:solidFill>
              </a:defRPr>
            </a:lvl1pPr>
            <a:lvl2pPr lvl="1" rtl="0" algn="r">
              <a:spcBef>
                <a:spcPts val="0"/>
              </a:spcBef>
              <a:spcAft>
                <a:spcPts val="0"/>
              </a:spcAft>
              <a:buClr>
                <a:schemeClr val="dk2"/>
              </a:buClr>
              <a:buSzPts val="6000"/>
              <a:buNone/>
              <a:defRPr sz="6000">
                <a:solidFill>
                  <a:schemeClr val="dk2"/>
                </a:solidFill>
              </a:defRPr>
            </a:lvl2pPr>
            <a:lvl3pPr lvl="2" rtl="0" algn="r">
              <a:spcBef>
                <a:spcPts val="0"/>
              </a:spcBef>
              <a:spcAft>
                <a:spcPts val="0"/>
              </a:spcAft>
              <a:buClr>
                <a:schemeClr val="dk2"/>
              </a:buClr>
              <a:buSzPts val="6000"/>
              <a:buNone/>
              <a:defRPr sz="6000">
                <a:solidFill>
                  <a:schemeClr val="dk2"/>
                </a:solidFill>
              </a:defRPr>
            </a:lvl3pPr>
            <a:lvl4pPr lvl="3" rtl="0" algn="r">
              <a:spcBef>
                <a:spcPts val="0"/>
              </a:spcBef>
              <a:spcAft>
                <a:spcPts val="0"/>
              </a:spcAft>
              <a:buClr>
                <a:schemeClr val="dk2"/>
              </a:buClr>
              <a:buSzPts val="6000"/>
              <a:buNone/>
              <a:defRPr sz="6000">
                <a:solidFill>
                  <a:schemeClr val="dk2"/>
                </a:solidFill>
              </a:defRPr>
            </a:lvl4pPr>
            <a:lvl5pPr lvl="4" rtl="0" algn="r">
              <a:spcBef>
                <a:spcPts val="0"/>
              </a:spcBef>
              <a:spcAft>
                <a:spcPts val="0"/>
              </a:spcAft>
              <a:buClr>
                <a:schemeClr val="dk2"/>
              </a:buClr>
              <a:buSzPts val="6000"/>
              <a:buNone/>
              <a:defRPr sz="6000">
                <a:solidFill>
                  <a:schemeClr val="dk2"/>
                </a:solidFill>
              </a:defRPr>
            </a:lvl5pPr>
            <a:lvl6pPr lvl="5" rtl="0" algn="r">
              <a:spcBef>
                <a:spcPts val="0"/>
              </a:spcBef>
              <a:spcAft>
                <a:spcPts val="0"/>
              </a:spcAft>
              <a:buClr>
                <a:schemeClr val="dk2"/>
              </a:buClr>
              <a:buSzPts val="6000"/>
              <a:buNone/>
              <a:defRPr sz="6000">
                <a:solidFill>
                  <a:schemeClr val="dk2"/>
                </a:solidFill>
              </a:defRPr>
            </a:lvl6pPr>
            <a:lvl7pPr lvl="6" rtl="0" algn="r">
              <a:spcBef>
                <a:spcPts val="0"/>
              </a:spcBef>
              <a:spcAft>
                <a:spcPts val="0"/>
              </a:spcAft>
              <a:buClr>
                <a:schemeClr val="dk2"/>
              </a:buClr>
              <a:buSzPts val="6000"/>
              <a:buNone/>
              <a:defRPr sz="6000">
                <a:solidFill>
                  <a:schemeClr val="dk2"/>
                </a:solidFill>
              </a:defRPr>
            </a:lvl7pPr>
            <a:lvl8pPr lvl="7" rtl="0" algn="r">
              <a:spcBef>
                <a:spcPts val="0"/>
              </a:spcBef>
              <a:spcAft>
                <a:spcPts val="0"/>
              </a:spcAft>
              <a:buClr>
                <a:schemeClr val="dk2"/>
              </a:buClr>
              <a:buSzPts val="6000"/>
              <a:buNone/>
              <a:defRPr sz="6000">
                <a:solidFill>
                  <a:schemeClr val="dk2"/>
                </a:solidFill>
              </a:defRPr>
            </a:lvl8pPr>
            <a:lvl9pPr lvl="8" rtl="0" algn="r">
              <a:spcBef>
                <a:spcPts val="0"/>
              </a:spcBef>
              <a:spcAft>
                <a:spcPts val="0"/>
              </a:spcAft>
              <a:buClr>
                <a:schemeClr val="dk2"/>
              </a:buClr>
              <a:buSzPts val="6000"/>
              <a:buNone/>
              <a:defRPr sz="6000">
                <a:solidFill>
                  <a:schemeClr val="dk2"/>
                </a:solidFill>
              </a:defRPr>
            </a:lvl9pPr>
          </a:lstStyle>
          <a:p>
            <a:r>
              <a:t>xx%</a:t>
            </a:r>
          </a:p>
        </p:txBody>
      </p:sp>
      <p:sp>
        <p:nvSpPr>
          <p:cNvPr id="498" name="Google Shape;498;p13"/>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3"/>
          <p:cNvSpPr txBox="1"/>
          <p:nvPr>
            <p:ph idx="1" type="subTitle"/>
          </p:nvPr>
        </p:nvSpPr>
        <p:spPr>
          <a:xfrm>
            <a:off x="2208450" y="1288451"/>
            <a:ext cx="1585200" cy="7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00" name="Google Shape;500;p13"/>
          <p:cNvSpPr txBox="1"/>
          <p:nvPr>
            <p:ph idx="7" type="subTitle"/>
          </p:nvPr>
        </p:nvSpPr>
        <p:spPr>
          <a:xfrm>
            <a:off x="2208439" y="1929743"/>
            <a:ext cx="15852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Josefin Slab"/>
              <a:buNone/>
              <a:defRPr sz="12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501" name="Google Shape;501;p13"/>
          <p:cNvSpPr txBox="1"/>
          <p:nvPr>
            <p:ph idx="8"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2" name="Google Shape;502;p13"/>
          <p:cNvSpPr txBox="1"/>
          <p:nvPr>
            <p:ph idx="9" type="subTitle"/>
          </p:nvPr>
        </p:nvSpPr>
        <p:spPr>
          <a:xfrm>
            <a:off x="4265250" y="1288477"/>
            <a:ext cx="1585200" cy="7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03" name="Google Shape;503;p13"/>
          <p:cNvSpPr txBox="1"/>
          <p:nvPr>
            <p:ph idx="13" type="subTitle"/>
          </p:nvPr>
        </p:nvSpPr>
        <p:spPr>
          <a:xfrm>
            <a:off x="4265239" y="1929755"/>
            <a:ext cx="15852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Josefin Slab"/>
              <a:buNone/>
              <a:defRPr sz="12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504" name="Google Shape;504;p13"/>
          <p:cNvSpPr txBox="1"/>
          <p:nvPr>
            <p:ph idx="14" type="subTitle"/>
          </p:nvPr>
        </p:nvSpPr>
        <p:spPr>
          <a:xfrm>
            <a:off x="6322050" y="1288477"/>
            <a:ext cx="1585200" cy="7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05" name="Google Shape;505;p13"/>
          <p:cNvSpPr txBox="1"/>
          <p:nvPr>
            <p:ph idx="15" type="subTitle"/>
          </p:nvPr>
        </p:nvSpPr>
        <p:spPr>
          <a:xfrm>
            <a:off x="6322039" y="1929755"/>
            <a:ext cx="15852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Josefin Slab"/>
              <a:buNone/>
              <a:defRPr sz="12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506" name="Google Shape;506;p13"/>
          <p:cNvSpPr txBox="1"/>
          <p:nvPr>
            <p:ph idx="16" type="subTitle"/>
          </p:nvPr>
        </p:nvSpPr>
        <p:spPr>
          <a:xfrm>
            <a:off x="2208450" y="3213477"/>
            <a:ext cx="1585200" cy="7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07" name="Google Shape;507;p13"/>
          <p:cNvSpPr txBox="1"/>
          <p:nvPr>
            <p:ph idx="17" type="subTitle"/>
          </p:nvPr>
        </p:nvSpPr>
        <p:spPr>
          <a:xfrm>
            <a:off x="2208452" y="3854805"/>
            <a:ext cx="15852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Josefin Slab"/>
              <a:buNone/>
              <a:defRPr sz="12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508" name="Google Shape;508;p13"/>
          <p:cNvSpPr txBox="1"/>
          <p:nvPr>
            <p:ph idx="18" type="subTitle"/>
          </p:nvPr>
        </p:nvSpPr>
        <p:spPr>
          <a:xfrm>
            <a:off x="4265225" y="3213473"/>
            <a:ext cx="1277100" cy="7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09" name="Google Shape;509;p13"/>
          <p:cNvSpPr txBox="1"/>
          <p:nvPr>
            <p:ph idx="19" type="subTitle"/>
          </p:nvPr>
        </p:nvSpPr>
        <p:spPr>
          <a:xfrm>
            <a:off x="4265227" y="3854805"/>
            <a:ext cx="15852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Josefin Slab"/>
              <a:buNone/>
              <a:defRPr sz="12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510" name="Google Shape;510;p13"/>
          <p:cNvSpPr txBox="1"/>
          <p:nvPr>
            <p:ph idx="20" type="subTitle"/>
          </p:nvPr>
        </p:nvSpPr>
        <p:spPr>
          <a:xfrm>
            <a:off x="6322025" y="3213473"/>
            <a:ext cx="1277100" cy="7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511" name="Google Shape;511;p13"/>
          <p:cNvSpPr txBox="1"/>
          <p:nvPr>
            <p:ph idx="21" type="subTitle"/>
          </p:nvPr>
        </p:nvSpPr>
        <p:spPr>
          <a:xfrm>
            <a:off x="6322027" y="3854805"/>
            <a:ext cx="15852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Josefin Slab"/>
              <a:buNone/>
              <a:defRPr sz="12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512" name="Google Shape;512;p13"/>
          <p:cNvGrpSpPr/>
          <p:nvPr/>
        </p:nvGrpSpPr>
        <p:grpSpPr>
          <a:xfrm>
            <a:off x="7680835" y="203543"/>
            <a:ext cx="1235880" cy="910330"/>
            <a:chOff x="7826678" y="316225"/>
            <a:chExt cx="1235880" cy="910330"/>
          </a:xfrm>
        </p:grpSpPr>
        <p:sp>
          <p:nvSpPr>
            <p:cNvPr id="513" name="Google Shape;513;p13"/>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3"/>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3"/>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3"/>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3"/>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3"/>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3"/>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3"/>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3"/>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3"/>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3"/>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3"/>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3"/>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3"/>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3"/>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3"/>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3"/>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
    <p:bg>
      <p:bgPr>
        <a:gradFill>
          <a:gsLst>
            <a:gs pos="0">
              <a:srgbClr val="1F1F1F"/>
            </a:gs>
            <a:gs pos="100000">
              <a:srgbClr val="0C343D"/>
            </a:gs>
          </a:gsLst>
          <a:lin ang="0" scaled="0"/>
        </a:gradFill>
      </p:bgPr>
    </p:bg>
    <p:spTree>
      <p:nvGrpSpPr>
        <p:cNvPr id="561" name="Shape 561"/>
        <p:cNvGrpSpPr/>
        <p:nvPr/>
      </p:nvGrpSpPr>
      <p:grpSpPr>
        <a:xfrm>
          <a:off x="0" y="0"/>
          <a:ext cx="0" cy="0"/>
          <a:chOff x="0" y="0"/>
          <a:chExt cx="0" cy="0"/>
        </a:xfrm>
      </p:grpSpPr>
      <p:sp>
        <p:nvSpPr>
          <p:cNvPr id="562" name="Google Shape;562;p14"/>
          <p:cNvSpPr/>
          <p:nvPr/>
        </p:nvSpPr>
        <p:spPr>
          <a:xfrm>
            <a:off x="5703450" y="544200"/>
            <a:ext cx="2725500" cy="40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txBox="1"/>
          <p:nvPr>
            <p:ph idx="1" type="subTitle"/>
          </p:nvPr>
        </p:nvSpPr>
        <p:spPr>
          <a:xfrm>
            <a:off x="6101050" y="1213975"/>
            <a:ext cx="2028900" cy="2715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65" name="Google Shape;565;p14"/>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66" name="Google Shape;566;p14"/>
          <p:cNvGrpSpPr/>
          <p:nvPr/>
        </p:nvGrpSpPr>
        <p:grpSpPr>
          <a:xfrm>
            <a:off x="7680835" y="203543"/>
            <a:ext cx="1235880" cy="910330"/>
            <a:chOff x="7826678" y="316225"/>
            <a:chExt cx="1235880" cy="910330"/>
          </a:xfrm>
        </p:grpSpPr>
        <p:sp>
          <p:nvSpPr>
            <p:cNvPr id="567" name="Google Shape;567;p14"/>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3">
    <p:bg>
      <p:bgPr>
        <a:gradFill>
          <a:gsLst>
            <a:gs pos="0">
              <a:srgbClr val="1F1F1F"/>
            </a:gs>
            <a:gs pos="100000">
              <a:srgbClr val="0C343D"/>
            </a:gs>
          </a:gsLst>
          <a:lin ang="0" scaled="0"/>
        </a:gradFill>
      </p:bgPr>
    </p:bg>
    <p:spTree>
      <p:nvGrpSpPr>
        <p:cNvPr id="615" name="Shape 615"/>
        <p:cNvGrpSpPr/>
        <p:nvPr/>
      </p:nvGrpSpPr>
      <p:grpSpPr>
        <a:xfrm>
          <a:off x="0" y="0"/>
          <a:ext cx="0" cy="0"/>
          <a:chOff x="0" y="0"/>
          <a:chExt cx="0" cy="0"/>
        </a:xfrm>
      </p:grpSpPr>
      <p:sp>
        <p:nvSpPr>
          <p:cNvPr id="616" name="Google Shape;616;p15"/>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5"/>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18" name="Google Shape;618;p15"/>
          <p:cNvGrpSpPr/>
          <p:nvPr/>
        </p:nvGrpSpPr>
        <p:grpSpPr>
          <a:xfrm>
            <a:off x="7680835" y="203543"/>
            <a:ext cx="1235880" cy="910330"/>
            <a:chOff x="7826678" y="316225"/>
            <a:chExt cx="1235880" cy="910330"/>
          </a:xfrm>
        </p:grpSpPr>
        <p:sp>
          <p:nvSpPr>
            <p:cNvPr id="619" name="Google Shape;619;p15"/>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5"/>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5"/>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5"/>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5"/>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5"/>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5"/>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5"/>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5"/>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5"/>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5"/>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5"/>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5"/>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5"/>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5"/>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5"/>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5"/>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5"/>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5"/>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5"/>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5"/>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5"/>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5"/>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5"/>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5"/>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5"/>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5"/>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5"/>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5"/>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5"/>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15"/>
          <p:cNvSpPr txBox="1"/>
          <p:nvPr>
            <p:ph idx="2" type="title"/>
          </p:nvPr>
        </p:nvSpPr>
        <p:spPr>
          <a:xfrm>
            <a:off x="1541300" y="2789850"/>
            <a:ext cx="15393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8" name="Google Shape;668;p15"/>
          <p:cNvSpPr txBox="1"/>
          <p:nvPr>
            <p:ph idx="1" type="subTitle"/>
          </p:nvPr>
        </p:nvSpPr>
        <p:spPr>
          <a:xfrm>
            <a:off x="1224938" y="2339175"/>
            <a:ext cx="2213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669" name="Google Shape;669;p15"/>
          <p:cNvSpPr txBox="1"/>
          <p:nvPr>
            <p:ph idx="3" type="title"/>
          </p:nvPr>
        </p:nvSpPr>
        <p:spPr>
          <a:xfrm>
            <a:off x="6558700" y="2789850"/>
            <a:ext cx="15393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0" name="Google Shape;670;p15"/>
          <p:cNvSpPr txBox="1"/>
          <p:nvPr>
            <p:ph idx="4" type="subTitle"/>
          </p:nvPr>
        </p:nvSpPr>
        <p:spPr>
          <a:xfrm>
            <a:off x="6216263" y="2339175"/>
            <a:ext cx="2213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671" name="Google Shape;671;p15"/>
          <p:cNvSpPr txBox="1"/>
          <p:nvPr>
            <p:ph idx="5" type="title"/>
          </p:nvPr>
        </p:nvSpPr>
        <p:spPr>
          <a:xfrm>
            <a:off x="4060499" y="2789850"/>
            <a:ext cx="15393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2" name="Google Shape;672;p15"/>
          <p:cNvSpPr txBox="1"/>
          <p:nvPr>
            <p:ph idx="6" type="subTitle"/>
          </p:nvPr>
        </p:nvSpPr>
        <p:spPr>
          <a:xfrm>
            <a:off x="3720163" y="2339175"/>
            <a:ext cx="2213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2">
    <p:bg>
      <p:bgPr>
        <a:gradFill>
          <a:gsLst>
            <a:gs pos="0">
              <a:srgbClr val="1F1F1F"/>
            </a:gs>
            <a:gs pos="100000">
              <a:srgbClr val="0C343D"/>
            </a:gs>
          </a:gsLst>
          <a:lin ang="0" scaled="0"/>
        </a:gradFill>
      </p:bgPr>
    </p:bg>
    <p:spTree>
      <p:nvGrpSpPr>
        <p:cNvPr id="673" name="Shape 673"/>
        <p:cNvGrpSpPr/>
        <p:nvPr/>
      </p:nvGrpSpPr>
      <p:grpSpPr>
        <a:xfrm>
          <a:off x="0" y="0"/>
          <a:ext cx="0" cy="0"/>
          <a:chOff x="0" y="0"/>
          <a:chExt cx="0" cy="0"/>
        </a:xfrm>
      </p:grpSpPr>
      <p:sp>
        <p:nvSpPr>
          <p:cNvPr id="674" name="Google Shape;674;p16"/>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6"/>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76" name="Google Shape;676;p16"/>
          <p:cNvGrpSpPr/>
          <p:nvPr/>
        </p:nvGrpSpPr>
        <p:grpSpPr>
          <a:xfrm>
            <a:off x="7680835" y="203543"/>
            <a:ext cx="1235880" cy="910330"/>
            <a:chOff x="7826678" y="316225"/>
            <a:chExt cx="1235880" cy="910330"/>
          </a:xfrm>
        </p:grpSpPr>
        <p:sp>
          <p:nvSpPr>
            <p:cNvPr id="677" name="Google Shape;677;p16"/>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6"/>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6"/>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6"/>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6"/>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6"/>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6"/>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6"/>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6"/>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6"/>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6"/>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6"/>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6"/>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6"/>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6"/>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6"/>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6"/>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6"/>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6"/>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6"/>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6"/>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6"/>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6"/>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6"/>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6"/>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6"/>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6"/>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6"/>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6"/>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6"/>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6"/>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6"/>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6"/>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16"/>
          <p:cNvSpPr txBox="1"/>
          <p:nvPr>
            <p:ph idx="1" type="subTitle"/>
          </p:nvPr>
        </p:nvSpPr>
        <p:spPr>
          <a:xfrm>
            <a:off x="1264788" y="1409500"/>
            <a:ext cx="4472700" cy="396300"/>
          </a:xfrm>
          <a:prstGeom prst="rect">
            <a:avLst/>
          </a:prstGeom>
        </p:spPr>
        <p:txBody>
          <a:bodyPr anchorCtr="0" anchor="t" bIns="91425" lIns="91425" spcFirstLastPara="1" rIns="91425" wrap="square" tIns="91425">
            <a:noAutofit/>
          </a:bodyPr>
          <a:lstStyle>
            <a:lvl1pPr indent="0" lvl="0" marL="0" marR="0" rtl="0">
              <a:lnSpc>
                <a:spcPct val="115000"/>
              </a:lnSpc>
              <a:spcBef>
                <a:spcPts val="0"/>
              </a:spcBef>
              <a:spcAft>
                <a:spcPts val="0"/>
              </a:spcAft>
              <a:buNone/>
              <a:defRPr sz="1400">
                <a:solidFill>
                  <a:schemeClr val="accent6"/>
                </a:solidFill>
              </a:defRPr>
            </a:lvl1pPr>
            <a:lvl2pPr lvl="1" rtl="0">
              <a:spcBef>
                <a:spcPts val="1600"/>
              </a:spcBef>
              <a:spcAft>
                <a:spcPts val="0"/>
              </a:spcAft>
              <a:buNone/>
              <a:defRPr sz="1400">
                <a:solidFill>
                  <a:schemeClr val="accent6"/>
                </a:solidFill>
              </a:defRPr>
            </a:lvl2pPr>
            <a:lvl3pPr lvl="2" rtl="0">
              <a:spcBef>
                <a:spcPts val="1600"/>
              </a:spcBef>
              <a:spcAft>
                <a:spcPts val="0"/>
              </a:spcAft>
              <a:buNone/>
              <a:defRPr sz="1400">
                <a:solidFill>
                  <a:schemeClr val="accent6"/>
                </a:solidFill>
              </a:defRPr>
            </a:lvl3pPr>
            <a:lvl4pPr lvl="3" rtl="0">
              <a:spcBef>
                <a:spcPts val="1600"/>
              </a:spcBef>
              <a:spcAft>
                <a:spcPts val="0"/>
              </a:spcAft>
              <a:buNone/>
              <a:defRPr sz="1400">
                <a:solidFill>
                  <a:schemeClr val="accent6"/>
                </a:solidFill>
              </a:defRPr>
            </a:lvl4pPr>
            <a:lvl5pPr lvl="4" rtl="0">
              <a:spcBef>
                <a:spcPts val="1600"/>
              </a:spcBef>
              <a:spcAft>
                <a:spcPts val="0"/>
              </a:spcAft>
              <a:buNone/>
              <a:defRPr sz="1400">
                <a:solidFill>
                  <a:schemeClr val="accent6"/>
                </a:solidFill>
              </a:defRPr>
            </a:lvl5pPr>
            <a:lvl6pPr lvl="5" rtl="0">
              <a:spcBef>
                <a:spcPts val="1600"/>
              </a:spcBef>
              <a:spcAft>
                <a:spcPts val="0"/>
              </a:spcAft>
              <a:buNone/>
              <a:defRPr sz="1400">
                <a:solidFill>
                  <a:schemeClr val="accent6"/>
                </a:solidFill>
              </a:defRPr>
            </a:lvl6pPr>
            <a:lvl7pPr lvl="6" rtl="0">
              <a:spcBef>
                <a:spcPts val="1600"/>
              </a:spcBef>
              <a:spcAft>
                <a:spcPts val="0"/>
              </a:spcAft>
              <a:buNone/>
              <a:defRPr sz="1400">
                <a:solidFill>
                  <a:schemeClr val="accent6"/>
                </a:solidFill>
              </a:defRPr>
            </a:lvl7pPr>
            <a:lvl8pPr lvl="7" rtl="0">
              <a:spcBef>
                <a:spcPts val="1600"/>
              </a:spcBef>
              <a:spcAft>
                <a:spcPts val="0"/>
              </a:spcAft>
              <a:buNone/>
              <a:defRPr sz="1400">
                <a:solidFill>
                  <a:schemeClr val="accent6"/>
                </a:solidFill>
              </a:defRPr>
            </a:lvl8pPr>
            <a:lvl9pPr lvl="8" rtl="0">
              <a:spcBef>
                <a:spcPts val="1600"/>
              </a:spcBef>
              <a:spcAft>
                <a:spcPts val="1600"/>
              </a:spcAft>
              <a:buNone/>
              <a:defRPr sz="1400">
                <a:solidFill>
                  <a:schemeClr val="accent6"/>
                </a:solidFill>
              </a:defRPr>
            </a:lvl9pPr>
          </a:lstStyle>
          <a:p/>
        </p:txBody>
      </p:sp>
      <p:sp>
        <p:nvSpPr>
          <p:cNvPr id="726" name="Google Shape;726;p16"/>
          <p:cNvSpPr txBox="1"/>
          <p:nvPr>
            <p:ph idx="2" type="subTitle"/>
          </p:nvPr>
        </p:nvSpPr>
        <p:spPr>
          <a:xfrm>
            <a:off x="2335625" y="2628636"/>
            <a:ext cx="4472700" cy="396300"/>
          </a:xfrm>
          <a:prstGeom prst="rect">
            <a:avLst/>
          </a:prstGeom>
          <a:noFill/>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None/>
              <a:defRPr sz="1400">
                <a:solidFill>
                  <a:schemeClr val="accent6"/>
                </a:solidFill>
              </a:defRPr>
            </a:lvl1pPr>
            <a:lvl2pPr lvl="1" rtl="0" algn="ctr">
              <a:spcBef>
                <a:spcPts val="1600"/>
              </a:spcBef>
              <a:spcAft>
                <a:spcPts val="0"/>
              </a:spcAft>
              <a:buNone/>
              <a:defRPr>
                <a:solidFill>
                  <a:schemeClr val="accent6"/>
                </a:solidFill>
              </a:defRPr>
            </a:lvl2pPr>
            <a:lvl3pPr lvl="2" rtl="0" algn="ctr">
              <a:spcBef>
                <a:spcPts val="1600"/>
              </a:spcBef>
              <a:spcAft>
                <a:spcPts val="0"/>
              </a:spcAft>
              <a:buNone/>
              <a:defRPr>
                <a:solidFill>
                  <a:schemeClr val="accent6"/>
                </a:solidFill>
              </a:defRPr>
            </a:lvl3pPr>
            <a:lvl4pPr lvl="3" rtl="0" algn="ctr">
              <a:spcBef>
                <a:spcPts val="1600"/>
              </a:spcBef>
              <a:spcAft>
                <a:spcPts val="0"/>
              </a:spcAft>
              <a:buNone/>
              <a:defRPr>
                <a:solidFill>
                  <a:schemeClr val="accent6"/>
                </a:solidFill>
              </a:defRPr>
            </a:lvl4pPr>
            <a:lvl5pPr lvl="4" rtl="0" algn="ctr">
              <a:spcBef>
                <a:spcPts val="1600"/>
              </a:spcBef>
              <a:spcAft>
                <a:spcPts val="0"/>
              </a:spcAft>
              <a:buNone/>
              <a:defRPr>
                <a:solidFill>
                  <a:schemeClr val="accent6"/>
                </a:solidFill>
              </a:defRPr>
            </a:lvl5pPr>
            <a:lvl6pPr lvl="5" rtl="0" algn="ctr">
              <a:spcBef>
                <a:spcPts val="1600"/>
              </a:spcBef>
              <a:spcAft>
                <a:spcPts val="0"/>
              </a:spcAft>
              <a:buNone/>
              <a:defRPr>
                <a:solidFill>
                  <a:schemeClr val="accent6"/>
                </a:solidFill>
              </a:defRPr>
            </a:lvl6pPr>
            <a:lvl7pPr lvl="6" rtl="0" algn="ctr">
              <a:spcBef>
                <a:spcPts val="1600"/>
              </a:spcBef>
              <a:spcAft>
                <a:spcPts val="0"/>
              </a:spcAft>
              <a:buNone/>
              <a:defRPr>
                <a:solidFill>
                  <a:schemeClr val="accent6"/>
                </a:solidFill>
              </a:defRPr>
            </a:lvl7pPr>
            <a:lvl8pPr lvl="7" rtl="0" algn="ctr">
              <a:spcBef>
                <a:spcPts val="1600"/>
              </a:spcBef>
              <a:spcAft>
                <a:spcPts val="0"/>
              </a:spcAft>
              <a:buNone/>
              <a:defRPr>
                <a:solidFill>
                  <a:schemeClr val="accent6"/>
                </a:solidFill>
              </a:defRPr>
            </a:lvl8pPr>
            <a:lvl9pPr lvl="8" rtl="0" algn="ctr">
              <a:spcBef>
                <a:spcPts val="1600"/>
              </a:spcBef>
              <a:spcAft>
                <a:spcPts val="1600"/>
              </a:spcAft>
              <a:buNone/>
              <a:defRPr>
                <a:solidFill>
                  <a:schemeClr val="accent6"/>
                </a:solidFill>
              </a:defRPr>
            </a:lvl9pPr>
          </a:lstStyle>
          <a:p/>
        </p:txBody>
      </p:sp>
      <p:sp>
        <p:nvSpPr>
          <p:cNvPr id="727" name="Google Shape;727;p16"/>
          <p:cNvSpPr txBox="1"/>
          <p:nvPr>
            <p:ph idx="3" type="subTitle"/>
          </p:nvPr>
        </p:nvSpPr>
        <p:spPr>
          <a:xfrm>
            <a:off x="3415563" y="3788300"/>
            <a:ext cx="4472700" cy="396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accent6"/>
                </a:solidFill>
              </a:defRPr>
            </a:lvl1pPr>
            <a:lvl2pPr lvl="1" rtl="0" algn="r">
              <a:spcBef>
                <a:spcPts val="1600"/>
              </a:spcBef>
              <a:spcAft>
                <a:spcPts val="0"/>
              </a:spcAft>
              <a:buNone/>
              <a:defRPr sz="1400">
                <a:solidFill>
                  <a:schemeClr val="accent6"/>
                </a:solidFill>
              </a:defRPr>
            </a:lvl2pPr>
            <a:lvl3pPr lvl="2" rtl="0" algn="r">
              <a:spcBef>
                <a:spcPts val="1600"/>
              </a:spcBef>
              <a:spcAft>
                <a:spcPts val="0"/>
              </a:spcAft>
              <a:buNone/>
              <a:defRPr sz="1400">
                <a:solidFill>
                  <a:schemeClr val="accent6"/>
                </a:solidFill>
              </a:defRPr>
            </a:lvl3pPr>
            <a:lvl4pPr lvl="3" rtl="0" algn="r">
              <a:spcBef>
                <a:spcPts val="1600"/>
              </a:spcBef>
              <a:spcAft>
                <a:spcPts val="0"/>
              </a:spcAft>
              <a:buNone/>
              <a:defRPr sz="1400">
                <a:solidFill>
                  <a:schemeClr val="accent6"/>
                </a:solidFill>
              </a:defRPr>
            </a:lvl4pPr>
            <a:lvl5pPr lvl="4" rtl="0" algn="r">
              <a:spcBef>
                <a:spcPts val="1600"/>
              </a:spcBef>
              <a:spcAft>
                <a:spcPts val="0"/>
              </a:spcAft>
              <a:buNone/>
              <a:defRPr sz="1400">
                <a:solidFill>
                  <a:schemeClr val="accent6"/>
                </a:solidFill>
              </a:defRPr>
            </a:lvl5pPr>
            <a:lvl6pPr lvl="5" rtl="0" algn="r">
              <a:spcBef>
                <a:spcPts val="1600"/>
              </a:spcBef>
              <a:spcAft>
                <a:spcPts val="0"/>
              </a:spcAft>
              <a:buNone/>
              <a:defRPr sz="1400">
                <a:solidFill>
                  <a:schemeClr val="accent6"/>
                </a:solidFill>
              </a:defRPr>
            </a:lvl6pPr>
            <a:lvl7pPr lvl="6" rtl="0" algn="r">
              <a:spcBef>
                <a:spcPts val="1600"/>
              </a:spcBef>
              <a:spcAft>
                <a:spcPts val="0"/>
              </a:spcAft>
              <a:buNone/>
              <a:defRPr sz="1400">
                <a:solidFill>
                  <a:schemeClr val="accent6"/>
                </a:solidFill>
              </a:defRPr>
            </a:lvl7pPr>
            <a:lvl8pPr lvl="7" rtl="0" algn="r">
              <a:spcBef>
                <a:spcPts val="1600"/>
              </a:spcBef>
              <a:spcAft>
                <a:spcPts val="0"/>
              </a:spcAft>
              <a:buNone/>
              <a:defRPr sz="1400">
                <a:solidFill>
                  <a:schemeClr val="accent6"/>
                </a:solidFill>
              </a:defRPr>
            </a:lvl8pPr>
            <a:lvl9pPr lvl="8" rtl="0" algn="r">
              <a:spcBef>
                <a:spcPts val="1600"/>
              </a:spcBef>
              <a:spcAft>
                <a:spcPts val="1600"/>
              </a:spcAft>
              <a:buNone/>
              <a:defRPr sz="1400">
                <a:solidFill>
                  <a:schemeClr val="accent6"/>
                </a:solidFill>
              </a:defRPr>
            </a:lvl9pPr>
          </a:lstStyle>
          <a:p/>
        </p:txBody>
      </p:sp>
      <p:sp>
        <p:nvSpPr>
          <p:cNvPr id="728" name="Google Shape;728;p16"/>
          <p:cNvSpPr txBox="1"/>
          <p:nvPr>
            <p:ph hasCustomPrompt="1" idx="4" type="title"/>
          </p:nvPr>
        </p:nvSpPr>
        <p:spPr>
          <a:xfrm>
            <a:off x="1264788" y="828750"/>
            <a:ext cx="4472700" cy="69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729" name="Google Shape;729;p16"/>
          <p:cNvSpPr txBox="1"/>
          <p:nvPr>
            <p:ph hasCustomPrompt="1" idx="5" type="title"/>
          </p:nvPr>
        </p:nvSpPr>
        <p:spPr>
          <a:xfrm>
            <a:off x="2335625" y="2027893"/>
            <a:ext cx="44727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730" name="Google Shape;730;p16"/>
          <p:cNvSpPr txBox="1"/>
          <p:nvPr>
            <p:ph hasCustomPrompt="1" idx="6" type="title"/>
          </p:nvPr>
        </p:nvSpPr>
        <p:spPr>
          <a:xfrm>
            <a:off x="3415563" y="3227121"/>
            <a:ext cx="4472700" cy="697800"/>
          </a:xfrm>
          <a:prstGeom prst="rect">
            <a:avLst/>
          </a:prstGeom>
        </p:spPr>
        <p:txBody>
          <a:bodyPr anchorCtr="0" anchor="b" bIns="91425" lIns="91425" spcFirstLastPara="1" rIns="91425" wrap="square" tIns="91425">
            <a:noAutofit/>
          </a:bodyPr>
          <a:lstStyle>
            <a:lvl1pPr indent="0" lvl="0" marL="0" marR="0" rtl="0" algn="r">
              <a:lnSpc>
                <a:spcPct val="100000"/>
              </a:lnSpc>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2pPr>
            <a:lvl3pPr lvl="2"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3pPr>
            <a:lvl4pPr lvl="3"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4pPr>
            <a:lvl5pPr lvl="4"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5pPr>
            <a:lvl6pPr lvl="5"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6pPr>
            <a:lvl7pPr lvl="6"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7pPr>
            <a:lvl8pPr lvl="7"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8pPr>
            <a:lvl9pPr lvl="8"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
    <p:bg>
      <p:bgPr>
        <a:gradFill>
          <a:gsLst>
            <a:gs pos="0">
              <a:srgbClr val="1F1F1F"/>
            </a:gs>
            <a:gs pos="100000">
              <a:srgbClr val="0C343D"/>
            </a:gs>
          </a:gsLst>
          <a:lin ang="0" scaled="0"/>
        </a:gradFill>
      </p:bgPr>
    </p:bg>
    <p:spTree>
      <p:nvGrpSpPr>
        <p:cNvPr id="731" name="Shape 731"/>
        <p:cNvGrpSpPr/>
        <p:nvPr/>
      </p:nvGrpSpPr>
      <p:grpSpPr>
        <a:xfrm>
          <a:off x="0" y="0"/>
          <a:ext cx="0" cy="0"/>
          <a:chOff x="0" y="0"/>
          <a:chExt cx="0" cy="0"/>
        </a:xfrm>
      </p:grpSpPr>
      <p:sp>
        <p:nvSpPr>
          <p:cNvPr id="732" name="Google Shape;732;p17"/>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7"/>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4" name="Google Shape;734;p17"/>
          <p:cNvSpPr txBox="1"/>
          <p:nvPr>
            <p:ph idx="1" type="subTitle"/>
          </p:nvPr>
        </p:nvSpPr>
        <p:spPr>
          <a:xfrm>
            <a:off x="1856819" y="1242575"/>
            <a:ext cx="22854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Josefin Sans"/>
              <a:buNone/>
              <a:defRPr sz="1400">
                <a:latin typeface="Anton"/>
                <a:ea typeface="Anton"/>
                <a:cs typeface="Anton"/>
                <a:sym typeface="Anton"/>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735" name="Google Shape;735;p17"/>
          <p:cNvSpPr txBox="1"/>
          <p:nvPr>
            <p:ph idx="2" type="subTitle"/>
          </p:nvPr>
        </p:nvSpPr>
        <p:spPr>
          <a:xfrm>
            <a:off x="1683306" y="1557925"/>
            <a:ext cx="26325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200"/>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736" name="Google Shape;736;p17"/>
          <p:cNvSpPr txBox="1"/>
          <p:nvPr>
            <p:ph idx="3" type="subTitle"/>
          </p:nvPr>
        </p:nvSpPr>
        <p:spPr>
          <a:xfrm>
            <a:off x="5001788" y="1242575"/>
            <a:ext cx="22854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Josefin Sans"/>
              <a:buNone/>
              <a:defRPr sz="1400">
                <a:latin typeface="Anton"/>
                <a:ea typeface="Anton"/>
                <a:cs typeface="Anton"/>
                <a:sym typeface="Anton"/>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737" name="Google Shape;737;p17"/>
          <p:cNvSpPr txBox="1"/>
          <p:nvPr>
            <p:ph idx="4" type="subTitle"/>
          </p:nvPr>
        </p:nvSpPr>
        <p:spPr>
          <a:xfrm>
            <a:off x="4853175" y="1557925"/>
            <a:ext cx="25827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200"/>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738" name="Google Shape;738;p17"/>
          <p:cNvSpPr txBox="1"/>
          <p:nvPr>
            <p:ph idx="5" type="subTitle"/>
          </p:nvPr>
        </p:nvSpPr>
        <p:spPr>
          <a:xfrm>
            <a:off x="1856819" y="3354075"/>
            <a:ext cx="22854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Josefin Sans"/>
              <a:buNone/>
              <a:defRPr sz="1400">
                <a:latin typeface="Anton"/>
                <a:ea typeface="Anton"/>
                <a:cs typeface="Anton"/>
                <a:sym typeface="Anton"/>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739" name="Google Shape;739;p17"/>
          <p:cNvSpPr txBox="1"/>
          <p:nvPr>
            <p:ph idx="6" type="subTitle"/>
          </p:nvPr>
        </p:nvSpPr>
        <p:spPr>
          <a:xfrm>
            <a:off x="1683300" y="3677125"/>
            <a:ext cx="26325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200"/>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740" name="Google Shape;740;p17"/>
          <p:cNvSpPr txBox="1"/>
          <p:nvPr>
            <p:ph idx="7" type="subTitle"/>
          </p:nvPr>
        </p:nvSpPr>
        <p:spPr>
          <a:xfrm>
            <a:off x="5001788" y="3354075"/>
            <a:ext cx="22854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Josefin Sans"/>
              <a:buNone/>
              <a:defRPr sz="1400">
                <a:latin typeface="Anton"/>
                <a:ea typeface="Anton"/>
                <a:cs typeface="Anton"/>
                <a:sym typeface="Anton"/>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741" name="Google Shape;741;p17"/>
          <p:cNvSpPr txBox="1"/>
          <p:nvPr>
            <p:ph idx="8" type="subTitle"/>
          </p:nvPr>
        </p:nvSpPr>
        <p:spPr>
          <a:xfrm>
            <a:off x="4853176" y="3677125"/>
            <a:ext cx="25827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200"/>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grpSp>
        <p:nvGrpSpPr>
          <p:cNvPr id="742" name="Google Shape;742;p17"/>
          <p:cNvGrpSpPr/>
          <p:nvPr/>
        </p:nvGrpSpPr>
        <p:grpSpPr>
          <a:xfrm>
            <a:off x="7680835" y="203543"/>
            <a:ext cx="1235880" cy="910330"/>
            <a:chOff x="7826678" y="316225"/>
            <a:chExt cx="1235880" cy="910330"/>
          </a:xfrm>
        </p:grpSpPr>
        <p:sp>
          <p:nvSpPr>
            <p:cNvPr id="743" name="Google Shape;743;p17"/>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7"/>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7"/>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7"/>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7"/>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7"/>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7"/>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7"/>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7"/>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7"/>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7"/>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7"/>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7"/>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7"/>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7"/>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7"/>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7"/>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7"/>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7"/>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7"/>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7"/>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7"/>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7"/>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7"/>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7"/>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7"/>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7"/>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7"/>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7"/>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7"/>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7"/>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7"/>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7"/>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7"/>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7"/>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7"/>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p:cSld name="BLANK_1_1_1_2">
    <p:bg>
      <p:bgPr>
        <a:gradFill>
          <a:gsLst>
            <a:gs pos="0">
              <a:srgbClr val="1F1F1F"/>
            </a:gs>
            <a:gs pos="100000">
              <a:srgbClr val="0C343D"/>
            </a:gs>
          </a:gsLst>
          <a:lin ang="0" scaled="0"/>
        </a:gradFill>
      </p:bgPr>
    </p:bg>
    <p:spTree>
      <p:nvGrpSpPr>
        <p:cNvPr id="791" name="Shape 791"/>
        <p:cNvGrpSpPr/>
        <p:nvPr/>
      </p:nvGrpSpPr>
      <p:grpSpPr>
        <a:xfrm>
          <a:off x="0" y="0"/>
          <a:ext cx="0" cy="0"/>
          <a:chOff x="0" y="0"/>
          <a:chExt cx="0" cy="0"/>
        </a:xfrm>
      </p:grpSpPr>
      <p:sp>
        <p:nvSpPr>
          <p:cNvPr id="792" name="Google Shape;792;p18"/>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8"/>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4" name="Google Shape;794;p18"/>
          <p:cNvSpPr txBox="1"/>
          <p:nvPr>
            <p:ph idx="1" type="subTitle"/>
          </p:nvPr>
        </p:nvSpPr>
        <p:spPr>
          <a:xfrm>
            <a:off x="1774700" y="2530375"/>
            <a:ext cx="22854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Josefin Sans"/>
              <a:buNone/>
              <a:defRPr sz="3600">
                <a:latin typeface="Anton"/>
                <a:ea typeface="Anton"/>
                <a:cs typeface="Anton"/>
                <a:sym typeface="Anton"/>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795" name="Google Shape;795;p18"/>
          <p:cNvSpPr txBox="1"/>
          <p:nvPr>
            <p:ph idx="2" type="subTitle"/>
          </p:nvPr>
        </p:nvSpPr>
        <p:spPr>
          <a:xfrm>
            <a:off x="1774650" y="3558900"/>
            <a:ext cx="22854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Josefin Slab"/>
              <a:buNone/>
              <a:defRPr sz="1400">
                <a:solidFill>
                  <a:schemeClr val="accent5"/>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96" name="Google Shape;796;p18"/>
          <p:cNvSpPr txBox="1"/>
          <p:nvPr>
            <p:ph idx="3" type="subTitle"/>
          </p:nvPr>
        </p:nvSpPr>
        <p:spPr>
          <a:xfrm>
            <a:off x="5592852" y="2530375"/>
            <a:ext cx="22854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Josefin Sans"/>
              <a:buNone/>
              <a:defRPr sz="3600">
                <a:latin typeface="Anton"/>
                <a:ea typeface="Anton"/>
                <a:cs typeface="Anton"/>
                <a:sym typeface="Anton"/>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797" name="Google Shape;797;p18"/>
          <p:cNvSpPr txBox="1"/>
          <p:nvPr>
            <p:ph idx="4" type="subTitle"/>
          </p:nvPr>
        </p:nvSpPr>
        <p:spPr>
          <a:xfrm>
            <a:off x="5592850" y="3558900"/>
            <a:ext cx="22854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Josefin Slab"/>
              <a:buNone/>
              <a:defRPr sz="1400">
                <a:solidFill>
                  <a:schemeClr val="accent5"/>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grpSp>
        <p:nvGrpSpPr>
          <p:cNvPr id="798" name="Google Shape;798;p18"/>
          <p:cNvGrpSpPr/>
          <p:nvPr/>
        </p:nvGrpSpPr>
        <p:grpSpPr>
          <a:xfrm>
            <a:off x="7680835" y="203543"/>
            <a:ext cx="1235880" cy="910330"/>
            <a:chOff x="7826678" y="316225"/>
            <a:chExt cx="1235880" cy="910330"/>
          </a:xfrm>
        </p:grpSpPr>
        <p:sp>
          <p:nvSpPr>
            <p:cNvPr id="799" name="Google Shape;799;p18"/>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8"/>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8"/>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8"/>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8"/>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8"/>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8"/>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8"/>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8"/>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8"/>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8"/>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8"/>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8"/>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8"/>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8"/>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8"/>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8"/>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8"/>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8"/>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8"/>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8"/>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8"/>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8"/>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8"/>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8"/>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8"/>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
    <p:bg>
      <p:bgPr>
        <a:gradFill>
          <a:gsLst>
            <a:gs pos="0">
              <a:srgbClr val="1F1F1F"/>
            </a:gs>
            <a:gs pos="100000">
              <a:srgbClr val="0C343D"/>
            </a:gs>
          </a:gsLst>
          <a:lin ang="0" scaled="0"/>
        </a:gradFill>
      </p:bgPr>
    </p:bg>
    <p:spTree>
      <p:nvGrpSpPr>
        <p:cNvPr id="847" name="Shape 847"/>
        <p:cNvGrpSpPr/>
        <p:nvPr/>
      </p:nvGrpSpPr>
      <p:grpSpPr>
        <a:xfrm>
          <a:off x="0" y="0"/>
          <a:ext cx="0" cy="0"/>
          <a:chOff x="0" y="0"/>
          <a:chExt cx="0" cy="0"/>
        </a:xfrm>
      </p:grpSpPr>
      <p:sp>
        <p:nvSpPr>
          <p:cNvPr id="848" name="Google Shape;848;p19"/>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9"/>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0" name="Google Shape;850;p19"/>
          <p:cNvSpPr txBox="1"/>
          <p:nvPr>
            <p:ph idx="2" type="title"/>
          </p:nvPr>
        </p:nvSpPr>
        <p:spPr>
          <a:xfrm>
            <a:off x="1435925" y="1414859"/>
            <a:ext cx="15393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1" name="Google Shape;851;p19"/>
          <p:cNvSpPr txBox="1"/>
          <p:nvPr>
            <p:ph idx="1" type="subTitle"/>
          </p:nvPr>
        </p:nvSpPr>
        <p:spPr>
          <a:xfrm>
            <a:off x="1222025" y="1767881"/>
            <a:ext cx="1967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852" name="Google Shape;852;p19"/>
          <p:cNvSpPr txBox="1"/>
          <p:nvPr>
            <p:ph idx="3" type="title"/>
          </p:nvPr>
        </p:nvSpPr>
        <p:spPr>
          <a:xfrm>
            <a:off x="6453325" y="1414859"/>
            <a:ext cx="15393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3" name="Google Shape;853;p19"/>
          <p:cNvSpPr txBox="1"/>
          <p:nvPr>
            <p:ph idx="4" type="subTitle"/>
          </p:nvPr>
        </p:nvSpPr>
        <p:spPr>
          <a:xfrm>
            <a:off x="6239425" y="1767881"/>
            <a:ext cx="1967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854" name="Google Shape;854;p19"/>
          <p:cNvSpPr txBox="1"/>
          <p:nvPr>
            <p:ph idx="5" type="title"/>
          </p:nvPr>
        </p:nvSpPr>
        <p:spPr>
          <a:xfrm>
            <a:off x="3955124" y="2912302"/>
            <a:ext cx="15393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5" name="Google Shape;855;p19"/>
          <p:cNvSpPr txBox="1"/>
          <p:nvPr>
            <p:ph idx="6" type="subTitle"/>
          </p:nvPr>
        </p:nvSpPr>
        <p:spPr>
          <a:xfrm>
            <a:off x="3741224" y="3262151"/>
            <a:ext cx="1967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856" name="Google Shape;856;p19"/>
          <p:cNvSpPr txBox="1"/>
          <p:nvPr>
            <p:ph idx="7" type="title"/>
          </p:nvPr>
        </p:nvSpPr>
        <p:spPr>
          <a:xfrm>
            <a:off x="3955124" y="1414859"/>
            <a:ext cx="15393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7" name="Google Shape;857;p19"/>
          <p:cNvSpPr txBox="1"/>
          <p:nvPr>
            <p:ph idx="8" type="subTitle"/>
          </p:nvPr>
        </p:nvSpPr>
        <p:spPr>
          <a:xfrm>
            <a:off x="3741224" y="1767881"/>
            <a:ext cx="1967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858" name="Google Shape;858;p19"/>
          <p:cNvSpPr txBox="1"/>
          <p:nvPr>
            <p:ph idx="9" type="title"/>
          </p:nvPr>
        </p:nvSpPr>
        <p:spPr>
          <a:xfrm>
            <a:off x="1204475" y="2912306"/>
            <a:ext cx="20022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9" name="Google Shape;859;p19"/>
          <p:cNvSpPr txBox="1"/>
          <p:nvPr>
            <p:ph idx="13" type="subTitle"/>
          </p:nvPr>
        </p:nvSpPr>
        <p:spPr>
          <a:xfrm>
            <a:off x="1222025" y="3262151"/>
            <a:ext cx="1967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860" name="Google Shape;860;p19"/>
          <p:cNvSpPr txBox="1"/>
          <p:nvPr>
            <p:ph idx="14" type="title"/>
          </p:nvPr>
        </p:nvSpPr>
        <p:spPr>
          <a:xfrm>
            <a:off x="6453325" y="2912302"/>
            <a:ext cx="15393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1" name="Google Shape;861;p19"/>
          <p:cNvSpPr txBox="1"/>
          <p:nvPr>
            <p:ph idx="15" type="subTitle"/>
          </p:nvPr>
        </p:nvSpPr>
        <p:spPr>
          <a:xfrm>
            <a:off x="6169225" y="3262151"/>
            <a:ext cx="21075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grpSp>
        <p:nvGrpSpPr>
          <p:cNvPr id="862" name="Google Shape;862;p19"/>
          <p:cNvGrpSpPr/>
          <p:nvPr/>
        </p:nvGrpSpPr>
        <p:grpSpPr>
          <a:xfrm>
            <a:off x="7680835" y="203543"/>
            <a:ext cx="1235880" cy="910330"/>
            <a:chOff x="7826678" y="316225"/>
            <a:chExt cx="1235880" cy="910330"/>
          </a:xfrm>
        </p:grpSpPr>
        <p:sp>
          <p:nvSpPr>
            <p:cNvPr id="863" name="Google Shape;863;p19"/>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9"/>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9"/>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9"/>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9"/>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9"/>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9"/>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9"/>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9"/>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9"/>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9"/>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9"/>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9"/>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9"/>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9"/>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9"/>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9"/>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9"/>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9"/>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9"/>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9"/>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1_1_1_1">
    <p:bg>
      <p:bgPr>
        <a:gradFill>
          <a:gsLst>
            <a:gs pos="0">
              <a:srgbClr val="1F1F1F"/>
            </a:gs>
            <a:gs pos="100000">
              <a:srgbClr val="0C343D"/>
            </a:gs>
          </a:gsLst>
          <a:lin ang="0" scaled="0"/>
        </a:gradFill>
      </p:bgPr>
    </p:bg>
    <p:spTree>
      <p:nvGrpSpPr>
        <p:cNvPr id="911" name="Shape 911"/>
        <p:cNvGrpSpPr/>
        <p:nvPr/>
      </p:nvGrpSpPr>
      <p:grpSpPr>
        <a:xfrm>
          <a:off x="0" y="0"/>
          <a:ext cx="0" cy="0"/>
          <a:chOff x="0" y="0"/>
          <a:chExt cx="0" cy="0"/>
        </a:xfrm>
      </p:grpSpPr>
      <p:sp>
        <p:nvSpPr>
          <p:cNvPr id="912" name="Google Shape;912;p20"/>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0"/>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14" name="Google Shape;914;p20"/>
          <p:cNvGrpSpPr/>
          <p:nvPr/>
        </p:nvGrpSpPr>
        <p:grpSpPr>
          <a:xfrm>
            <a:off x="7680835" y="203543"/>
            <a:ext cx="1235880" cy="910330"/>
            <a:chOff x="7826678" y="316225"/>
            <a:chExt cx="1235880" cy="910330"/>
          </a:xfrm>
        </p:grpSpPr>
        <p:sp>
          <p:nvSpPr>
            <p:cNvPr id="915" name="Google Shape;915;p20"/>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0"/>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20"/>
          <p:cNvSpPr/>
          <p:nvPr/>
        </p:nvSpPr>
        <p:spPr>
          <a:xfrm>
            <a:off x="4666650" y="544200"/>
            <a:ext cx="3762300" cy="40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txBox="1"/>
          <p:nvPr>
            <p:ph idx="1" type="subTitle"/>
          </p:nvPr>
        </p:nvSpPr>
        <p:spPr>
          <a:xfrm>
            <a:off x="5512450" y="1213975"/>
            <a:ext cx="2617500" cy="2715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1F1F1F"/>
            </a:gs>
            <a:gs pos="100000">
              <a:srgbClr val="0C343D"/>
            </a:gs>
          </a:gsLst>
          <a:lin ang="0" scaled="0"/>
        </a:gradFill>
      </p:bgPr>
    </p:bg>
    <p:spTree>
      <p:nvGrpSpPr>
        <p:cNvPr id="61" name="Shape 61"/>
        <p:cNvGrpSpPr/>
        <p:nvPr/>
      </p:nvGrpSpPr>
      <p:grpSpPr>
        <a:xfrm>
          <a:off x="0" y="0"/>
          <a:ext cx="0" cy="0"/>
          <a:chOff x="0" y="0"/>
          <a:chExt cx="0" cy="0"/>
        </a:xfrm>
      </p:grpSpPr>
      <p:sp>
        <p:nvSpPr>
          <p:cNvPr id="62" name="Google Shape;62;p3"/>
          <p:cNvSpPr txBox="1"/>
          <p:nvPr>
            <p:ph type="title"/>
          </p:nvPr>
        </p:nvSpPr>
        <p:spPr>
          <a:xfrm>
            <a:off x="4916400" y="1428475"/>
            <a:ext cx="3202800" cy="228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63" name="Google Shape;63;p3"/>
          <p:cNvGrpSpPr/>
          <p:nvPr/>
        </p:nvGrpSpPr>
        <p:grpSpPr>
          <a:xfrm>
            <a:off x="7680835" y="203543"/>
            <a:ext cx="1235880" cy="910330"/>
            <a:chOff x="7826678" y="316225"/>
            <a:chExt cx="1235880" cy="910330"/>
          </a:xfrm>
        </p:grpSpPr>
        <p:sp>
          <p:nvSpPr>
            <p:cNvPr id="64" name="Google Shape;64;p3"/>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txBox="1"/>
          <p:nvPr>
            <p:ph idx="1" type="body"/>
          </p:nvPr>
        </p:nvSpPr>
        <p:spPr>
          <a:xfrm>
            <a:off x="4375200" y="3608350"/>
            <a:ext cx="3744000" cy="605100"/>
          </a:xfrm>
          <a:prstGeom prst="rect">
            <a:avLst/>
          </a:prstGeom>
        </p:spPr>
        <p:txBody>
          <a:bodyPr anchorCtr="0" anchor="ctr" bIns="91425" lIns="91425" spcFirstLastPara="1" rIns="91425" wrap="square" tIns="91425">
            <a:noAutofit/>
          </a:bodyPr>
          <a:lstStyle>
            <a:lvl1pPr indent="-342900" lvl="0" marL="457200" rtl="0" algn="r">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p:cSld name="TITLE_ONLY_1">
    <p:bg>
      <p:bgPr>
        <a:gradFill>
          <a:gsLst>
            <a:gs pos="0">
              <a:srgbClr val="1F1F1F"/>
            </a:gs>
            <a:gs pos="100000">
              <a:srgbClr val="0C343D"/>
            </a:gs>
          </a:gsLst>
          <a:lin ang="0" scaled="0"/>
        </a:gradFill>
      </p:bgPr>
    </p:bg>
    <p:spTree>
      <p:nvGrpSpPr>
        <p:cNvPr id="965" name="Shape 965"/>
        <p:cNvGrpSpPr/>
        <p:nvPr/>
      </p:nvGrpSpPr>
      <p:grpSpPr>
        <a:xfrm>
          <a:off x="0" y="0"/>
          <a:ext cx="0" cy="0"/>
          <a:chOff x="0" y="0"/>
          <a:chExt cx="0" cy="0"/>
        </a:xfrm>
      </p:grpSpPr>
      <p:sp>
        <p:nvSpPr>
          <p:cNvPr id="966" name="Google Shape;966;p21"/>
          <p:cNvSpPr/>
          <p:nvPr/>
        </p:nvSpPr>
        <p:spPr>
          <a:xfrm>
            <a:off x="719300" y="1964425"/>
            <a:ext cx="8424600" cy="263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1"/>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1"/>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69" name="Google Shape;969;p21"/>
          <p:cNvGrpSpPr/>
          <p:nvPr/>
        </p:nvGrpSpPr>
        <p:grpSpPr>
          <a:xfrm>
            <a:off x="7680835" y="203543"/>
            <a:ext cx="1235880" cy="910330"/>
            <a:chOff x="7826678" y="316225"/>
            <a:chExt cx="1235880" cy="910330"/>
          </a:xfrm>
        </p:grpSpPr>
        <p:sp>
          <p:nvSpPr>
            <p:cNvPr id="970" name="Google Shape;970;p21"/>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1"/>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1"/>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1"/>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1"/>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1"/>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1"/>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1"/>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1"/>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1"/>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1"/>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1"/>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1"/>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1"/>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1"/>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1"/>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1"/>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1"/>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1"/>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1"/>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1"/>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1"/>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1"/>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1"/>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1"/>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1"/>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1"/>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1"/>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1"/>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1"/>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1"/>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1"/>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1"/>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gradFill>
          <a:gsLst>
            <a:gs pos="0">
              <a:srgbClr val="1F1F1F"/>
            </a:gs>
            <a:gs pos="100000">
              <a:srgbClr val="0C343D"/>
            </a:gs>
          </a:gsLst>
          <a:lin ang="0" scaled="0"/>
        </a:gradFill>
      </p:bgPr>
    </p:bg>
    <p:spTree>
      <p:nvGrpSpPr>
        <p:cNvPr id="1018" name="Shape 1018"/>
        <p:cNvGrpSpPr/>
        <p:nvPr/>
      </p:nvGrpSpPr>
      <p:grpSpPr>
        <a:xfrm>
          <a:off x="0" y="0"/>
          <a:ext cx="0" cy="0"/>
          <a:chOff x="0" y="0"/>
          <a:chExt cx="0" cy="0"/>
        </a:xfrm>
      </p:grpSpPr>
      <p:sp>
        <p:nvSpPr>
          <p:cNvPr id="1019" name="Google Shape;1019;p22"/>
          <p:cNvSpPr/>
          <p:nvPr/>
        </p:nvSpPr>
        <p:spPr>
          <a:xfrm rot="5400000">
            <a:off x="-589125" y="214020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2"/>
          <p:cNvSpPr txBox="1"/>
          <p:nvPr>
            <p:ph type="ctrTitle"/>
          </p:nvPr>
        </p:nvSpPr>
        <p:spPr>
          <a:xfrm>
            <a:off x="1710975" y="1545450"/>
            <a:ext cx="2980500" cy="20526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21" name="Google Shape;1021;p22"/>
          <p:cNvSpPr txBox="1"/>
          <p:nvPr>
            <p:ph idx="1" type="subTitle"/>
          </p:nvPr>
        </p:nvSpPr>
        <p:spPr>
          <a:xfrm>
            <a:off x="5704550" y="1813975"/>
            <a:ext cx="2723400" cy="118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grpSp>
        <p:nvGrpSpPr>
          <p:cNvPr id="1022" name="Google Shape;1022;p22"/>
          <p:cNvGrpSpPr/>
          <p:nvPr/>
        </p:nvGrpSpPr>
        <p:grpSpPr>
          <a:xfrm>
            <a:off x="7680835" y="203543"/>
            <a:ext cx="1235880" cy="910330"/>
            <a:chOff x="7826678" y="316225"/>
            <a:chExt cx="1235880" cy="910330"/>
          </a:xfrm>
        </p:grpSpPr>
        <p:sp>
          <p:nvSpPr>
            <p:cNvPr id="1023" name="Google Shape;1023;p22"/>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2"/>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2"/>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2"/>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2"/>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2"/>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2"/>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2"/>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2"/>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2"/>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2"/>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2"/>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2"/>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2"/>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2"/>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2"/>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 name="Google Shape;1071;p22"/>
          <p:cNvSpPr txBox="1"/>
          <p:nvPr/>
        </p:nvSpPr>
        <p:spPr>
          <a:xfrm>
            <a:off x="5979775" y="3313375"/>
            <a:ext cx="2448600" cy="845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lang="en" sz="1000">
                <a:solidFill>
                  <a:schemeClr val="lt2"/>
                </a:solidFill>
                <a:latin typeface="Abel"/>
                <a:ea typeface="Abel"/>
                <a:cs typeface="Abel"/>
                <a:sym typeface="Abel"/>
              </a:rPr>
              <a:t>CREDITS: This presentation template was created by </a:t>
            </a:r>
            <a:r>
              <a:rPr lang="en" sz="1000">
                <a:solidFill>
                  <a:schemeClr val="lt2"/>
                </a:solidFill>
                <a:uFill>
                  <a:noFill/>
                </a:uFill>
                <a:latin typeface="Abel"/>
                <a:ea typeface="Abel"/>
                <a:cs typeface="Abel"/>
                <a:sym typeface="Abel"/>
                <a:hlinkClick r:id="rId2">
                  <a:extLst>
                    <a:ext uri="{A12FA001-AC4F-418D-AE19-62706E023703}">
                      <ahyp:hlinkClr val="tx"/>
                    </a:ext>
                  </a:extLst>
                </a:hlinkClick>
              </a:rPr>
              <a:t>Slidesgo</a:t>
            </a:r>
            <a:r>
              <a:rPr lang="en" sz="1000">
                <a:solidFill>
                  <a:schemeClr val="lt2"/>
                </a:solidFill>
                <a:latin typeface="Abel"/>
                <a:ea typeface="Abel"/>
                <a:cs typeface="Abel"/>
                <a:sym typeface="Abel"/>
              </a:rPr>
              <a:t>, including icons by </a:t>
            </a:r>
            <a:r>
              <a:rPr lang="en" sz="1000">
                <a:solidFill>
                  <a:schemeClr val="lt2"/>
                </a:solidFill>
                <a:uFill>
                  <a:noFill/>
                </a:uFill>
                <a:latin typeface="Abel"/>
                <a:ea typeface="Abel"/>
                <a:cs typeface="Abel"/>
                <a:sym typeface="Abel"/>
                <a:hlinkClick r:id="rId3">
                  <a:extLst>
                    <a:ext uri="{A12FA001-AC4F-418D-AE19-62706E023703}">
                      <ahyp:hlinkClr val="tx"/>
                    </a:ext>
                  </a:extLst>
                </a:hlinkClick>
              </a:rPr>
              <a:t>Flaticon</a:t>
            </a:r>
            <a:r>
              <a:rPr lang="en" sz="1000">
                <a:solidFill>
                  <a:schemeClr val="lt2"/>
                </a:solidFill>
                <a:latin typeface="Abel"/>
                <a:ea typeface="Abel"/>
                <a:cs typeface="Abel"/>
                <a:sym typeface="Abel"/>
              </a:rPr>
              <a:t>, and infographics &amp; images by </a:t>
            </a:r>
            <a:r>
              <a:rPr lang="en" sz="1000">
                <a:solidFill>
                  <a:schemeClr val="lt2"/>
                </a:solidFill>
                <a:uFill>
                  <a:noFill/>
                </a:uFill>
                <a:latin typeface="Abel"/>
                <a:ea typeface="Abel"/>
                <a:cs typeface="Abel"/>
                <a:sym typeface="Abel"/>
                <a:hlinkClick r:id="rId4">
                  <a:extLst>
                    <a:ext uri="{A12FA001-AC4F-418D-AE19-62706E023703}">
                      <ahyp:hlinkClr val="tx"/>
                    </a:ext>
                  </a:extLst>
                </a:hlinkClick>
              </a:rPr>
              <a:t>Freepik</a:t>
            </a:r>
            <a:endParaRPr sz="1000">
              <a:solidFill>
                <a:schemeClr val="lt2"/>
              </a:solidFill>
              <a:latin typeface="Abel"/>
              <a:ea typeface="Abel"/>
              <a:cs typeface="Abel"/>
              <a:sym typeface="Abel"/>
            </a:endParaRPr>
          </a:p>
        </p:txBody>
      </p:sp>
    </p:spTree>
  </p:cSld>
  <p:clrMapOvr>
    <a:masterClrMapping/>
  </p:clrMapOvr>
  <p:extLst>
    <p:ext uri="{DCECCB84-F9BA-43D5-87BE-67443E8EF086}">
      <p15:sldGuideLst>
        <p15:guide id="1" pos="5309">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1_1">
    <p:bg>
      <p:bgPr>
        <a:gradFill>
          <a:gsLst>
            <a:gs pos="0">
              <a:srgbClr val="1F1F1F"/>
            </a:gs>
            <a:gs pos="100000">
              <a:srgbClr val="0C343D"/>
            </a:gs>
          </a:gsLst>
          <a:lin ang="0" scaled="0"/>
        </a:gradFill>
      </p:bgPr>
    </p:bg>
    <p:spTree>
      <p:nvGrpSpPr>
        <p:cNvPr id="1072" name="Shape 1072"/>
        <p:cNvGrpSpPr/>
        <p:nvPr/>
      </p:nvGrpSpPr>
      <p:grpSpPr>
        <a:xfrm>
          <a:off x="0" y="0"/>
          <a:ext cx="0" cy="0"/>
          <a:chOff x="0" y="0"/>
          <a:chExt cx="0" cy="0"/>
        </a:xfrm>
      </p:grpSpPr>
    </p:spTree>
  </p:cSld>
  <p:clrMapOvr>
    <a:masterClrMapping/>
  </p:clrMapOvr>
  <p:extLst>
    <p:ext uri="{DCECCB84-F9BA-43D5-87BE-67443E8EF086}">
      <p15:sldGuideLst>
        <p15:guide id="1" pos="5309">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073" name="Shape 1073"/>
        <p:cNvGrpSpPr/>
        <p:nvPr/>
      </p:nvGrpSpPr>
      <p:grpSpPr>
        <a:xfrm>
          <a:off x="0" y="0"/>
          <a:ext cx="0" cy="0"/>
          <a:chOff x="0" y="0"/>
          <a:chExt cx="0" cy="0"/>
        </a:xfrm>
      </p:grpSpPr>
      <p:sp>
        <p:nvSpPr>
          <p:cNvPr id="1074" name="Google Shape;1074;p24"/>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3600"/>
              <a:buNone/>
              <a:defRPr sz="3000"/>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1075" name="Google Shape;1075;p24"/>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4"/>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4"/>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4"/>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4"/>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4"/>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4"/>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4"/>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4"/>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4"/>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1F1F1F"/>
            </a:gs>
            <a:gs pos="100000">
              <a:srgbClr val="0C343D"/>
            </a:gs>
          </a:gsLst>
          <a:lin ang="0" scaled="0"/>
        </a:gradFill>
      </p:bgPr>
    </p:bg>
    <p:spTree>
      <p:nvGrpSpPr>
        <p:cNvPr id="113" name="Shape 113"/>
        <p:cNvGrpSpPr/>
        <p:nvPr/>
      </p:nvGrpSpPr>
      <p:grpSpPr>
        <a:xfrm>
          <a:off x="0" y="0"/>
          <a:ext cx="0" cy="0"/>
          <a:chOff x="0" y="0"/>
          <a:chExt cx="0" cy="0"/>
        </a:xfrm>
      </p:grpSpPr>
      <p:sp>
        <p:nvSpPr>
          <p:cNvPr id="114" name="Google Shape;114;p4"/>
          <p:cNvSpPr/>
          <p:nvPr/>
        </p:nvSpPr>
        <p:spPr>
          <a:xfrm>
            <a:off x="1377650" y="544200"/>
            <a:ext cx="7766400" cy="40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4"/>
          <p:cNvSpPr txBox="1"/>
          <p:nvPr>
            <p:ph idx="1" type="body"/>
          </p:nvPr>
        </p:nvSpPr>
        <p:spPr>
          <a:xfrm>
            <a:off x="1907525" y="968900"/>
            <a:ext cx="6516600" cy="31755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rgbClr val="0C343D"/>
              </a:buClr>
              <a:buSzPts val="1000"/>
              <a:buFont typeface="Josefin Slab SemiBold"/>
              <a:buAutoNum type="arabicPeriod"/>
              <a:defRPr sz="1200">
                <a:solidFill>
                  <a:srgbClr val="0C343D"/>
                </a:solidFill>
              </a:defRPr>
            </a:lvl1pPr>
            <a:lvl2pPr indent="-317500" lvl="1" marL="914400" rtl="0">
              <a:spcBef>
                <a:spcPts val="0"/>
              </a:spcBef>
              <a:spcAft>
                <a:spcPts val="0"/>
              </a:spcAft>
              <a:buClr>
                <a:srgbClr val="0C343D"/>
              </a:buClr>
              <a:buSzPts val="1400"/>
              <a:buFont typeface="Josefin Slab SemiBold"/>
              <a:buAutoNum type="alphaLcPeriod"/>
              <a:defRPr>
                <a:solidFill>
                  <a:srgbClr val="0C343D"/>
                </a:solidFill>
              </a:defRPr>
            </a:lvl2pPr>
            <a:lvl3pPr indent="-317500" lvl="2" marL="1371600" rtl="0">
              <a:spcBef>
                <a:spcPts val="1600"/>
              </a:spcBef>
              <a:spcAft>
                <a:spcPts val="0"/>
              </a:spcAft>
              <a:buClr>
                <a:srgbClr val="0C343D"/>
              </a:buClr>
              <a:buSzPts val="1400"/>
              <a:buFont typeface="Josefin Slab SemiBold"/>
              <a:buAutoNum type="romanLcPeriod"/>
              <a:defRPr>
                <a:solidFill>
                  <a:srgbClr val="0C343D"/>
                </a:solidFill>
              </a:defRPr>
            </a:lvl3pPr>
            <a:lvl4pPr indent="-317500" lvl="3" marL="1828800" rtl="0">
              <a:spcBef>
                <a:spcPts val="1600"/>
              </a:spcBef>
              <a:spcAft>
                <a:spcPts val="0"/>
              </a:spcAft>
              <a:buClr>
                <a:srgbClr val="0C343D"/>
              </a:buClr>
              <a:buSzPts val="1400"/>
              <a:buFont typeface="Josefin Slab SemiBold"/>
              <a:buAutoNum type="arabicPeriod"/>
              <a:defRPr>
                <a:solidFill>
                  <a:srgbClr val="0C343D"/>
                </a:solidFill>
              </a:defRPr>
            </a:lvl4pPr>
            <a:lvl5pPr indent="-317500" lvl="4" marL="2286000" rtl="0">
              <a:spcBef>
                <a:spcPts val="1600"/>
              </a:spcBef>
              <a:spcAft>
                <a:spcPts val="0"/>
              </a:spcAft>
              <a:buClr>
                <a:srgbClr val="0C343D"/>
              </a:buClr>
              <a:buSzPts val="1400"/>
              <a:buFont typeface="Josefin Slab SemiBold"/>
              <a:buAutoNum type="alphaLcPeriod"/>
              <a:defRPr>
                <a:solidFill>
                  <a:srgbClr val="0C343D"/>
                </a:solidFill>
              </a:defRPr>
            </a:lvl5pPr>
            <a:lvl6pPr indent="-317500" lvl="5" marL="2743200" rtl="0">
              <a:spcBef>
                <a:spcPts val="1600"/>
              </a:spcBef>
              <a:spcAft>
                <a:spcPts val="0"/>
              </a:spcAft>
              <a:buClr>
                <a:srgbClr val="0C343D"/>
              </a:buClr>
              <a:buSzPts val="1400"/>
              <a:buFont typeface="Josefin Slab SemiBold"/>
              <a:buAutoNum type="romanLcPeriod"/>
              <a:defRPr>
                <a:solidFill>
                  <a:srgbClr val="0C343D"/>
                </a:solidFill>
              </a:defRPr>
            </a:lvl6pPr>
            <a:lvl7pPr indent="-317500" lvl="6" marL="3200400" rtl="0">
              <a:spcBef>
                <a:spcPts val="1600"/>
              </a:spcBef>
              <a:spcAft>
                <a:spcPts val="0"/>
              </a:spcAft>
              <a:buClr>
                <a:srgbClr val="0C343D"/>
              </a:buClr>
              <a:buSzPts val="1400"/>
              <a:buFont typeface="Josefin Slab SemiBold"/>
              <a:buAutoNum type="arabicPeriod"/>
              <a:defRPr>
                <a:solidFill>
                  <a:srgbClr val="0C343D"/>
                </a:solidFill>
              </a:defRPr>
            </a:lvl7pPr>
            <a:lvl8pPr indent="-317500" lvl="7" marL="3657600" rtl="0">
              <a:spcBef>
                <a:spcPts val="1600"/>
              </a:spcBef>
              <a:spcAft>
                <a:spcPts val="0"/>
              </a:spcAft>
              <a:buClr>
                <a:srgbClr val="0C343D"/>
              </a:buClr>
              <a:buSzPts val="1400"/>
              <a:buFont typeface="Josefin Slab SemiBold"/>
              <a:buAutoNum type="alphaLcPeriod"/>
              <a:defRPr>
                <a:solidFill>
                  <a:srgbClr val="0C343D"/>
                </a:solidFill>
              </a:defRPr>
            </a:lvl8pPr>
            <a:lvl9pPr indent="-317500" lvl="8" marL="4114800" rtl="0">
              <a:spcBef>
                <a:spcPts val="1600"/>
              </a:spcBef>
              <a:spcAft>
                <a:spcPts val="1600"/>
              </a:spcAft>
              <a:buClr>
                <a:srgbClr val="0C343D"/>
              </a:buClr>
              <a:buSzPts val="1400"/>
              <a:buFont typeface="Josefin Slab SemiBold"/>
              <a:buAutoNum type="romanLcPeriod"/>
              <a:defRPr>
                <a:solidFill>
                  <a:srgbClr val="0C343D"/>
                </a:solidFill>
              </a:defRPr>
            </a:lvl9pPr>
          </a:lstStyle>
          <a:p/>
        </p:txBody>
      </p:sp>
      <p:grpSp>
        <p:nvGrpSpPr>
          <p:cNvPr id="118" name="Google Shape;118;p4"/>
          <p:cNvGrpSpPr/>
          <p:nvPr/>
        </p:nvGrpSpPr>
        <p:grpSpPr>
          <a:xfrm>
            <a:off x="7680835" y="203543"/>
            <a:ext cx="1235880" cy="910330"/>
            <a:chOff x="7826678" y="316225"/>
            <a:chExt cx="1235880" cy="910330"/>
          </a:xfrm>
        </p:grpSpPr>
        <p:sp>
          <p:nvSpPr>
            <p:cNvPr id="119" name="Google Shape;119;p4"/>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1F1F1F"/>
            </a:gs>
            <a:gs pos="100000">
              <a:srgbClr val="0C343D"/>
            </a:gs>
          </a:gsLst>
          <a:lin ang="0" scaled="0"/>
        </a:gradFill>
      </p:bgPr>
    </p:bg>
    <p:spTree>
      <p:nvGrpSpPr>
        <p:cNvPr id="167" name="Shape 167"/>
        <p:cNvGrpSpPr/>
        <p:nvPr/>
      </p:nvGrpSpPr>
      <p:grpSpPr>
        <a:xfrm>
          <a:off x="0" y="0"/>
          <a:ext cx="0" cy="0"/>
          <a:chOff x="0" y="0"/>
          <a:chExt cx="0" cy="0"/>
        </a:xfrm>
      </p:grpSpPr>
      <p:sp>
        <p:nvSpPr>
          <p:cNvPr id="168" name="Google Shape;168;p5"/>
          <p:cNvSpPr/>
          <p:nvPr/>
        </p:nvSpPr>
        <p:spPr>
          <a:xfrm>
            <a:off x="719300" y="544175"/>
            <a:ext cx="7704600" cy="263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txBox="1"/>
          <p:nvPr>
            <p:ph idx="1" type="body"/>
          </p:nvPr>
        </p:nvSpPr>
        <p:spPr>
          <a:xfrm>
            <a:off x="1289950" y="1200375"/>
            <a:ext cx="3076500" cy="1836000"/>
          </a:xfrm>
          <a:prstGeom prst="rect">
            <a:avLst/>
          </a:prstGeom>
          <a:noFill/>
        </p:spPr>
        <p:txBody>
          <a:bodyPr anchorCtr="0" anchor="b" bIns="91425" lIns="91425" spcFirstLastPara="1" rIns="91425" wrap="square" tIns="91425">
            <a:noAutofit/>
          </a:bodyPr>
          <a:lstStyle>
            <a:lvl1pPr indent="-317500" lvl="0" marL="457200" rtl="0" algn="r">
              <a:lnSpc>
                <a:spcPct val="100000"/>
              </a:lnSpc>
              <a:spcBef>
                <a:spcPts val="0"/>
              </a:spcBef>
              <a:spcAft>
                <a:spcPts val="0"/>
              </a:spcAft>
              <a:buClr>
                <a:srgbClr val="0C343D"/>
              </a:buClr>
              <a:buSzPts val="1400"/>
              <a:buChar char="●"/>
              <a:defRPr sz="1200">
                <a:solidFill>
                  <a:srgbClr val="0C343D"/>
                </a:solidFill>
              </a:defRPr>
            </a:lvl1pPr>
            <a:lvl2pPr indent="-304800" lvl="1" marL="914400" rtl="0">
              <a:spcBef>
                <a:spcPts val="1600"/>
              </a:spcBef>
              <a:spcAft>
                <a:spcPts val="0"/>
              </a:spcAft>
              <a:buClr>
                <a:srgbClr val="0C343D"/>
              </a:buClr>
              <a:buSzPts val="1200"/>
              <a:buChar char="○"/>
              <a:defRPr sz="1200">
                <a:solidFill>
                  <a:srgbClr val="0C343D"/>
                </a:solidFill>
              </a:defRPr>
            </a:lvl2pPr>
            <a:lvl3pPr indent="-304800" lvl="2" marL="1371600" rtl="0">
              <a:spcBef>
                <a:spcPts val="1600"/>
              </a:spcBef>
              <a:spcAft>
                <a:spcPts val="0"/>
              </a:spcAft>
              <a:buClr>
                <a:srgbClr val="0C343D"/>
              </a:buClr>
              <a:buSzPts val="1200"/>
              <a:buChar char="■"/>
              <a:defRPr sz="1200">
                <a:solidFill>
                  <a:srgbClr val="0C343D"/>
                </a:solidFill>
              </a:defRPr>
            </a:lvl3pPr>
            <a:lvl4pPr indent="-304800" lvl="3" marL="1828800" rtl="0">
              <a:spcBef>
                <a:spcPts val="1600"/>
              </a:spcBef>
              <a:spcAft>
                <a:spcPts val="0"/>
              </a:spcAft>
              <a:buClr>
                <a:srgbClr val="0C343D"/>
              </a:buClr>
              <a:buSzPts val="1200"/>
              <a:buChar char="●"/>
              <a:defRPr sz="1200">
                <a:solidFill>
                  <a:srgbClr val="0C343D"/>
                </a:solidFill>
              </a:defRPr>
            </a:lvl4pPr>
            <a:lvl5pPr indent="-304800" lvl="4" marL="2286000" rtl="0">
              <a:spcBef>
                <a:spcPts val="1600"/>
              </a:spcBef>
              <a:spcAft>
                <a:spcPts val="0"/>
              </a:spcAft>
              <a:buClr>
                <a:srgbClr val="0C343D"/>
              </a:buClr>
              <a:buSzPts val="1200"/>
              <a:buChar char="○"/>
              <a:defRPr sz="1200">
                <a:solidFill>
                  <a:srgbClr val="0C343D"/>
                </a:solidFill>
              </a:defRPr>
            </a:lvl5pPr>
            <a:lvl6pPr indent="-304800" lvl="5" marL="2743200" rtl="0">
              <a:spcBef>
                <a:spcPts val="1600"/>
              </a:spcBef>
              <a:spcAft>
                <a:spcPts val="0"/>
              </a:spcAft>
              <a:buClr>
                <a:srgbClr val="0C343D"/>
              </a:buClr>
              <a:buSzPts val="1200"/>
              <a:buChar char="■"/>
              <a:defRPr sz="1200">
                <a:solidFill>
                  <a:srgbClr val="0C343D"/>
                </a:solidFill>
              </a:defRPr>
            </a:lvl6pPr>
            <a:lvl7pPr indent="-304800" lvl="6" marL="3200400" rtl="0">
              <a:spcBef>
                <a:spcPts val="1600"/>
              </a:spcBef>
              <a:spcAft>
                <a:spcPts val="0"/>
              </a:spcAft>
              <a:buClr>
                <a:srgbClr val="0C343D"/>
              </a:buClr>
              <a:buSzPts val="1200"/>
              <a:buChar char="●"/>
              <a:defRPr sz="1200">
                <a:solidFill>
                  <a:srgbClr val="0C343D"/>
                </a:solidFill>
              </a:defRPr>
            </a:lvl7pPr>
            <a:lvl8pPr indent="-304800" lvl="7" marL="3657600" rtl="0">
              <a:spcBef>
                <a:spcPts val="1600"/>
              </a:spcBef>
              <a:spcAft>
                <a:spcPts val="0"/>
              </a:spcAft>
              <a:buClr>
                <a:srgbClr val="0C343D"/>
              </a:buClr>
              <a:buSzPts val="1200"/>
              <a:buChar char="○"/>
              <a:defRPr sz="1200">
                <a:solidFill>
                  <a:srgbClr val="0C343D"/>
                </a:solidFill>
              </a:defRPr>
            </a:lvl8pPr>
            <a:lvl9pPr indent="-304800" lvl="8" marL="4114800" rtl="0">
              <a:spcBef>
                <a:spcPts val="1600"/>
              </a:spcBef>
              <a:spcAft>
                <a:spcPts val="1600"/>
              </a:spcAft>
              <a:buClr>
                <a:srgbClr val="0C343D"/>
              </a:buClr>
              <a:buSzPts val="1200"/>
              <a:buChar char="■"/>
              <a:defRPr sz="1200">
                <a:solidFill>
                  <a:srgbClr val="0C343D"/>
                </a:solidFill>
              </a:defRPr>
            </a:lvl9pPr>
          </a:lstStyle>
          <a:p/>
        </p:txBody>
      </p:sp>
      <p:sp>
        <p:nvSpPr>
          <p:cNvPr id="170" name="Google Shape;170;p5"/>
          <p:cNvSpPr txBox="1"/>
          <p:nvPr>
            <p:ph idx="2" type="body"/>
          </p:nvPr>
        </p:nvSpPr>
        <p:spPr>
          <a:xfrm>
            <a:off x="4784625" y="1200375"/>
            <a:ext cx="3076500" cy="18360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Clr>
                <a:srgbClr val="0C343D"/>
              </a:buClr>
              <a:buSzPts val="1400"/>
              <a:buChar char="●"/>
              <a:defRPr sz="1200">
                <a:solidFill>
                  <a:srgbClr val="0C343D"/>
                </a:solidFill>
              </a:defRPr>
            </a:lvl1pPr>
            <a:lvl2pPr indent="-304800" lvl="1" marL="914400" rtl="0">
              <a:spcBef>
                <a:spcPts val="1600"/>
              </a:spcBef>
              <a:spcAft>
                <a:spcPts val="0"/>
              </a:spcAft>
              <a:buClr>
                <a:srgbClr val="0C343D"/>
              </a:buClr>
              <a:buSzPts val="1200"/>
              <a:buChar char="○"/>
              <a:defRPr sz="1200">
                <a:solidFill>
                  <a:srgbClr val="0C343D"/>
                </a:solidFill>
              </a:defRPr>
            </a:lvl2pPr>
            <a:lvl3pPr indent="-304800" lvl="2" marL="1371600" rtl="0">
              <a:spcBef>
                <a:spcPts val="1600"/>
              </a:spcBef>
              <a:spcAft>
                <a:spcPts val="0"/>
              </a:spcAft>
              <a:buClr>
                <a:srgbClr val="0C343D"/>
              </a:buClr>
              <a:buSzPts val="1200"/>
              <a:buChar char="■"/>
              <a:defRPr sz="1200">
                <a:solidFill>
                  <a:srgbClr val="0C343D"/>
                </a:solidFill>
              </a:defRPr>
            </a:lvl3pPr>
            <a:lvl4pPr indent="-304800" lvl="3" marL="1828800" rtl="0">
              <a:spcBef>
                <a:spcPts val="1600"/>
              </a:spcBef>
              <a:spcAft>
                <a:spcPts val="0"/>
              </a:spcAft>
              <a:buClr>
                <a:srgbClr val="0C343D"/>
              </a:buClr>
              <a:buSzPts val="1200"/>
              <a:buChar char="●"/>
              <a:defRPr sz="1200">
                <a:solidFill>
                  <a:srgbClr val="0C343D"/>
                </a:solidFill>
              </a:defRPr>
            </a:lvl4pPr>
            <a:lvl5pPr indent="-304800" lvl="4" marL="2286000" rtl="0">
              <a:spcBef>
                <a:spcPts val="1600"/>
              </a:spcBef>
              <a:spcAft>
                <a:spcPts val="0"/>
              </a:spcAft>
              <a:buClr>
                <a:srgbClr val="0C343D"/>
              </a:buClr>
              <a:buSzPts val="1200"/>
              <a:buChar char="○"/>
              <a:defRPr sz="1200">
                <a:solidFill>
                  <a:srgbClr val="0C343D"/>
                </a:solidFill>
              </a:defRPr>
            </a:lvl5pPr>
            <a:lvl6pPr indent="-304800" lvl="5" marL="2743200" rtl="0">
              <a:spcBef>
                <a:spcPts val="1600"/>
              </a:spcBef>
              <a:spcAft>
                <a:spcPts val="0"/>
              </a:spcAft>
              <a:buClr>
                <a:srgbClr val="0C343D"/>
              </a:buClr>
              <a:buSzPts val="1200"/>
              <a:buChar char="■"/>
              <a:defRPr sz="1200">
                <a:solidFill>
                  <a:srgbClr val="0C343D"/>
                </a:solidFill>
              </a:defRPr>
            </a:lvl6pPr>
            <a:lvl7pPr indent="-304800" lvl="6" marL="3200400" rtl="0">
              <a:spcBef>
                <a:spcPts val="1600"/>
              </a:spcBef>
              <a:spcAft>
                <a:spcPts val="0"/>
              </a:spcAft>
              <a:buClr>
                <a:srgbClr val="0C343D"/>
              </a:buClr>
              <a:buSzPts val="1200"/>
              <a:buChar char="●"/>
              <a:defRPr sz="1200">
                <a:solidFill>
                  <a:srgbClr val="0C343D"/>
                </a:solidFill>
              </a:defRPr>
            </a:lvl7pPr>
            <a:lvl8pPr indent="-304800" lvl="7" marL="3657600" rtl="0">
              <a:spcBef>
                <a:spcPts val="1600"/>
              </a:spcBef>
              <a:spcAft>
                <a:spcPts val="0"/>
              </a:spcAft>
              <a:buClr>
                <a:srgbClr val="0C343D"/>
              </a:buClr>
              <a:buSzPts val="1200"/>
              <a:buChar char="○"/>
              <a:defRPr sz="1200">
                <a:solidFill>
                  <a:srgbClr val="0C343D"/>
                </a:solidFill>
              </a:defRPr>
            </a:lvl8pPr>
            <a:lvl9pPr indent="-304800" lvl="8" marL="4114800" rtl="0">
              <a:spcBef>
                <a:spcPts val="1600"/>
              </a:spcBef>
              <a:spcAft>
                <a:spcPts val="1600"/>
              </a:spcAft>
              <a:buClr>
                <a:srgbClr val="0C343D"/>
              </a:buClr>
              <a:buSzPts val="1200"/>
              <a:buChar char="■"/>
              <a:defRPr sz="1200">
                <a:solidFill>
                  <a:srgbClr val="0C343D"/>
                </a:solidFill>
              </a:defRPr>
            </a:lvl9pPr>
          </a:lstStyle>
          <a:p/>
        </p:txBody>
      </p:sp>
      <p:grpSp>
        <p:nvGrpSpPr>
          <p:cNvPr id="171" name="Google Shape;171;p5"/>
          <p:cNvGrpSpPr/>
          <p:nvPr/>
        </p:nvGrpSpPr>
        <p:grpSpPr>
          <a:xfrm>
            <a:off x="7680835" y="203543"/>
            <a:ext cx="1235880" cy="910330"/>
            <a:chOff x="7826678" y="316225"/>
            <a:chExt cx="1235880" cy="910330"/>
          </a:xfrm>
        </p:grpSpPr>
        <p:sp>
          <p:nvSpPr>
            <p:cNvPr id="172" name="Google Shape;172;p5"/>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5"/>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1F1F1F"/>
            </a:gs>
            <a:gs pos="100000">
              <a:srgbClr val="0C343D"/>
            </a:gs>
          </a:gsLst>
          <a:lin ang="0" scaled="0"/>
        </a:gradFill>
      </p:bgPr>
    </p:bg>
    <p:spTree>
      <p:nvGrpSpPr>
        <p:cNvPr id="222" name="Shape 222"/>
        <p:cNvGrpSpPr/>
        <p:nvPr/>
      </p:nvGrpSpPr>
      <p:grpSpPr>
        <a:xfrm>
          <a:off x="0" y="0"/>
          <a:ext cx="0" cy="0"/>
          <a:chOff x="0" y="0"/>
          <a:chExt cx="0" cy="0"/>
        </a:xfrm>
      </p:grpSpPr>
      <p:sp>
        <p:nvSpPr>
          <p:cNvPr id="223" name="Google Shape;223;p6"/>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25" name="Google Shape;225;p6"/>
          <p:cNvGrpSpPr/>
          <p:nvPr/>
        </p:nvGrpSpPr>
        <p:grpSpPr>
          <a:xfrm>
            <a:off x="7680835" y="203543"/>
            <a:ext cx="1235880" cy="910330"/>
            <a:chOff x="7826678" y="316225"/>
            <a:chExt cx="1235880" cy="910330"/>
          </a:xfrm>
        </p:grpSpPr>
        <p:sp>
          <p:nvSpPr>
            <p:cNvPr id="226" name="Google Shape;226;p6"/>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rgbClr val="1F1F1F"/>
            </a:gs>
            <a:gs pos="100000">
              <a:srgbClr val="0C343D"/>
            </a:gs>
          </a:gsLst>
          <a:lin ang="0" scaled="0"/>
        </a:gradFill>
      </p:bgPr>
    </p:bg>
    <p:spTree>
      <p:nvGrpSpPr>
        <p:cNvPr id="274" name="Shape 274"/>
        <p:cNvGrpSpPr/>
        <p:nvPr/>
      </p:nvGrpSpPr>
      <p:grpSpPr>
        <a:xfrm>
          <a:off x="0" y="0"/>
          <a:ext cx="0" cy="0"/>
          <a:chOff x="0" y="0"/>
          <a:chExt cx="0" cy="0"/>
        </a:xfrm>
      </p:grpSpPr>
      <p:sp>
        <p:nvSpPr>
          <p:cNvPr id="275" name="Google Shape;275;p7"/>
          <p:cNvSpPr/>
          <p:nvPr/>
        </p:nvSpPr>
        <p:spPr>
          <a:xfrm>
            <a:off x="443100" y="544200"/>
            <a:ext cx="4083600" cy="40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txBox="1"/>
          <p:nvPr>
            <p:ph idx="1" type="body"/>
          </p:nvPr>
        </p:nvSpPr>
        <p:spPr>
          <a:xfrm>
            <a:off x="1588100" y="1176900"/>
            <a:ext cx="4536600" cy="2789700"/>
          </a:xfrm>
          <a:prstGeom prst="rect">
            <a:avLst/>
          </a:prstGeom>
          <a:noFill/>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rgbClr val="0C343D"/>
              </a:buClr>
              <a:buSzPts val="1000"/>
              <a:buFont typeface="Josefin Slab SemiBold"/>
              <a:buAutoNum type="arabicPeriod"/>
              <a:defRPr sz="1200">
                <a:solidFill>
                  <a:srgbClr val="0C343D"/>
                </a:solidFill>
              </a:defRPr>
            </a:lvl1pPr>
            <a:lvl2pPr indent="-317500" lvl="1" marL="914400" rtl="0">
              <a:spcBef>
                <a:spcPts val="0"/>
              </a:spcBef>
              <a:spcAft>
                <a:spcPts val="0"/>
              </a:spcAft>
              <a:buClr>
                <a:srgbClr val="0C343D"/>
              </a:buClr>
              <a:buSzPts val="1400"/>
              <a:buFont typeface="Josefin Slab SemiBold"/>
              <a:buAutoNum type="alphaLcPeriod"/>
              <a:defRPr>
                <a:solidFill>
                  <a:srgbClr val="0C343D"/>
                </a:solidFill>
              </a:defRPr>
            </a:lvl2pPr>
            <a:lvl3pPr indent="-317500" lvl="2" marL="1371600" rtl="0">
              <a:spcBef>
                <a:spcPts val="1600"/>
              </a:spcBef>
              <a:spcAft>
                <a:spcPts val="0"/>
              </a:spcAft>
              <a:buClr>
                <a:srgbClr val="0C343D"/>
              </a:buClr>
              <a:buSzPts val="1400"/>
              <a:buFont typeface="Josefin Slab SemiBold"/>
              <a:buAutoNum type="romanLcPeriod"/>
              <a:defRPr>
                <a:solidFill>
                  <a:srgbClr val="0C343D"/>
                </a:solidFill>
              </a:defRPr>
            </a:lvl3pPr>
            <a:lvl4pPr indent="-317500" lvl="3" marL="1828800" rtl="0">
              <a:spcBef>
                <a:spcPts val="1600"/>
              </a:spcBef>
              <a:spcAft>
                <a:spcPts val="0"/>
              </a:spcAft>
              <a:buClr>
                <a:srgbClr val="0C343D"/>
              </a:buClr>
              <a:buSzPts val="1400"/>
              <a:buFont typeface="Josefin Slab SemiBold"/>
              <a:buAutoNum type="arabicPeriod"/>
              <a:defRPr>
                <a:solidFill>
                  <a:srgbClr val="0C343D"/>
                </a:solidFill>
              </a:defRPr>
            </a:lvl4pPr>
            <a:lvl5pPr indent="-317500" lvl="4" marL="2286000" rtl="0">
              <a:spcBef>
                <a:spcPts val="1600"/>
              </a:spcBef>
              <a:spcAft>
                <a:spcPts val="0"/>
              </a:spcAft>
              <a:buClr>
                <a:srgbClr val="0C343D"/>
              </a:buClr>
              <a:buSzPts val="1400"/>
              <a:buFont typeface="Josefin Slab SemiBold"/>
              <a:buAutoNum type="alphaLcPeriod"/>
              <a:defRPr>
                <a:solidFill>
                  <a:srgbClr val="0C343D"/>
                </a:solidFill>
              </a:defRPr>
            </a:lvl5pPr>
            <a:lvl6pPr indent="-317500" lvl="5" marL="2743200" rtl="0">
              <a:spcBef>
                <a:spcPts val="1600"/>
              </a:spcBef>
              <a:spcAft>
                <a:spcPts val="0"/>
              </a:spcAft>
              <a:buClr>
                <a:srgbClr val="0C343D"/>
              </a:buClr>
              <a:buSzPts val="1400"/>
              <a:buFont typeface="Josefin Slab SemiBold"/>
              <a:buAutoNum type="romanLcPeriod"/>
              <a:defRPr>
                <a:solidFill>
                  <a:srgbClr val="0C343D"/>
                </a:solidFill>
              </a:defRPr>
            </a:lvl6pPr>
            <a:lvl7pPr indent="-317500" lvl="6" marL="3200400" rtl="0">
              <a:spcBef>
                <a:spcPts val="1600"/>
              </a:spcBef>
              <a:spcAft>
                <a:spcPts val="0"/>
              </a:spcAft>
              <a:buClr>
                <a:srgbClr val="0C343D"/>
              </a:buClr>
              <a:buSzPts val="1400"/>
              <a:buFont typeface="Josefin Slab SemiBold"/>
              <a:buAutoNum type="arabicPeriod"/>
              <a:defRPr>
                <a:solidFill>
                  <a:srgbClr val="0C343D"/>
                </a:solidFill>
              </a:defRPr>
            </a:lvl7pPr>
            <a:lvl8pPr indent="-317500" lvl="7" marL="3657600" rtl="0">
              <a:spcBef>
                <a:spcPts val="1600"/>
              </a:spcBef>
              <a:spcAft>
                <a:spcPts val="0"/>
              </a:spcAft>
              <a:buClr>
                <a:srgbClr val="0C343D"/>
              </a:buClr>
              <a:buSzPts val="1400"/>
              <a:buFont typeface="Josefin Slab SemiBold"/>
              <a:buAutoNum type="alphaLcPeriod"/>
              <a:defRPr>
                <a:solidFill>
                  <a:srgbClr val="0C343D"/>
                </a:solidFill>
              </a:defRPr>
            </a:lvl8pPr>
            <a:lvl9pPr indent="-317500" lvl="8" marL="4114800" rtl="0">
              <a:spcBef>
                <a:spcPts val="1600"/>
              </a:spcBef>
              <a:spcAft>
                <a:spcPts val="1600"/>
              </a:spcAft>
              <a:buClr>
                <a:srgbClr val="0C343D"/>
              </a:buClr>
              <a:buSzPts val="1400"/>
              <a:buFont typeface="Josefin Slab SemiBold"/>
              <a:buAutoNum type="romanLcPeriod"/>
              <a:defRPr>
                <a:solidFill>
                  <a:srgbClr val="0C343D"/>
                </a:solidFill>
              </a:defRPr>
            </a:lvl9pPr>
          </a:lstStyle>
          <a:p/>
        </p:txBody>
      </p:sp>
      <p:grpSp>
        <p:nvGrpSpPr>
          <p:cNvPr id="278" name="Google Shape;278;p7"/>
          <p:cNvGrpSpPr/>
          <p:nvPr/>
        </p:nvGrpSpPr>
        <p:grpSpPr>
          <a:xfrm>
            <a:off x="7680835" y="203543"/>
            <a:ext cx="1235880" cy="910330"/>
            <a:chOff x="7826678" y="316225"/>
            <a:chExt cx="1235880" cy="910330"/>
          </a:xfrm>
        </p:grpSpPr>
        <p:sp>
          <p:nvSpPr>
            <p:cNvPr id="279" name="Google Shape;279;p7"/>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7"/>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rgbClr val="1F1F1F"/>
            </a:gs>
            <a:gs pos="100000">
              <a:srgbClr val="0C343D"/>
            </a:gs>
          </a:gsLst>
          <a:lin ang="0" scaled="0"/>
        </a:gradFill>
      </p:bgPr>
    </p:bg>
    <p:spTree>
      <p:nvGrpSpPr>
        <p:cNvPr id="328" name="Shape 328"/>
        <p:cNvGrpSpPr/>
        <p:nvPr/>
      </p:nvGrpSpPr>
      <p:grpSpPr>
        <a:xfrm>
          <a:off x="0" y="0"/>
          <a:ext cx="0" cy="0"/>
          <a:chOff x="0" y="0"/>
          <a:chExt cx="0" cy="0"/>
        </a:xfrm>
      </p:grpSpPr>
      <p:sp>
        <p:nvSpPr>
          <p:cNvPr id="329" name="Google Shape;329;p8"/>
          <p:cNvSpPr/>
          <p:nvPr/>
        </p:nvSpPr>
        <p:spPr>
          <a:xfrm>
            <a:off x="5695625" y="1590800"/>
            <a:ext cx="3453000" cy="196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txBox="1"/>
          <p:nvPr>
            <p:ph type="title"/>
          </p:nvPr>
        </p:nvSpPr>
        <p:spPr>
          <a:xfrm>
            <a:off x="4545398" y="1551175"/>
            <a:ext cx="3879300" cy="204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rgbClr val="1F1F1F"/>
            </a:gs>
            <a:gs pos="100000">
              <a:srgbClr val="0C343D"/>
            </a:gs>
          </a:gsLst>
          <a:lin ang="0" scaled="0"/>
        </a:gradFill>
      </p:bgPr>
    </p:bg>
    <p:spTree>
      <p:nvGrpSpPr>
        <p:cNvPr id="331" name="Shape 331"/>
        <p:cNvGrpSpPr/>
        <p:nvPr/>
      </p:nvGrpSpPr>
      <p:grpSpPr>
        <a:xfrm>
          <a:off x="0" y="0"/>
          <a:ext cx="0" cy="0"/>
          <a:chOff x="0" y="0"/>
          <a:chExt cx="0" cy="0"/>
        </a:xfrm>
      </p:grpSpPr>
      <p:sp>
        <p:nvSpPr>
          <p:cNvPr id="332" name="Google Shape;332;p9"/>
          <p:cNvSpPr txBox="1"/>
          <p:nvPr>
            <p:ph idx="1" type="subTitle"/>
          </p:nvPr>
        </p:nvSpPr>
        <p:spPr>
          <a:xfrm>
            <a:off x="3568625"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3" name="Google Shape;333;p9"/>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35" name="Google Shape;335;p9"/>
          <p:cNvGrpSpPr/>
          <p:nvPr/>
        </p:nvGrpSpPr>
        <p:grpSpPr>
          <a:xfrm>
            <a:off x="7680835" y="203543"/>
            <a:ext cx="1235880" cy="910330"/>
            <a:chOff x="7826678" y="316225"/>
            <a:chExt cx="1235880" cy="910330"/>
          </a:xfrm>
        </p:grpSpPr>
        <p:sp>
          <p:nvSpPr>
            <p:cNvPr id="336" name="Google Shape;336;p9"/>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9"/>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1F1F1F"/>
            </a:gs>
            <a:gs pos="100000">
              <a:srgbClr val="0C343D"/>
            </a:gs>
          </a:gsLst>
          <a:lin ang="0" scaled="0"/>
        </a:gradFill>
      </p:bgPr>
    </p:bg>
    <p:spTree>
      <p:nvGrpSpPr>
        <p:cNvPr id="384" name="Shape 384"/>
        <p:cNvGrpSpPr/>
        <p:nvPr/>
      </p:nvGrpSpPr>
      <p:grpSpPr>
        <a:xfrm>
          <a:off x="0" y="0"/>
          <a:ext cx="0" cy="0"/>
          <a:chOff x="0" y="0"/>
          <a:chExt cx="0" cy="0"/>
        </a:xfrm>
      </p:grpSpPr>
      <p:sp>
        <p:nvSpPr>
          <p:cNvPr id="385" name="Google Shape;385;p10"/>
          <p:cNvSpPr txBox="1"/>
          <p:nvPr>
            <p:ph idx="1" type="body"/>
          </p:nvPr>
        </p:nvSpPr>
        <p:spPr>
          <a:xfrm>
            <a:off x="2446625" y="2639450"/>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86" name="Google Shape;386;p10"/>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0"/>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88" name="Google Shape;388;p10"/>
          <p:cNvGrpSpPr/>
          <p:nvPr/>
        </p:nvGrpSpPr>
        <p:grpSpPr>
          <a:xfrm>
            <a:off x="7680835" y="203543"/>
            <a:ext cx="1235880" cy="910330"/>
            <a:chOff x="7826678" y="316225"/>
            <a:chExt cx="1235880" cy="910330"/>
          </a:xfrm>
        </p:grpSpPr>
        <p:sp>
          <p:nvSpPr>
            <p:cNvPr id="389" name="Google Shape;389;p10"/>
            <p:cNvSpPr/>
            <p:nvPr/>
          </p:nvSpPr>
          <p:spPr>
            <a:xfrm>
              <a:off x="8509409"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0"/>
            <p:cNvSpPr/>
            <p:nvPr/>
          </p:nvSpPr>
          <p:spPr>
            <a:xfrm>
              <a:off x="8680092"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0"/>
            <p:cNvSpPr/>
            <p:nvPr/>
          </p:nvSpPr>
          <p:spPr>
            <a:xfrm>
              <a:off x="8850775"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0"/>
            <p:cNvSpPr/>
            <p:nvPr/>
          </p:nvSpPr>
          <p:spPr>
            <a:xfrm>
              <a:off x="902145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0"/>
            <p:cNvSpPr/>
            <p:nvPr/>
          </p:nvSpPr>
          <p:spPr>
            <a:xfrm>
              <a:off x="7826678"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0"/>
            <p:cNvSpPr/>
            <p:nvPr/>
          </p:nvSpPr>
          <p:spPr>
            <a:xfrm>
              <a:off x="7997361"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0"/>
            <p:cNvSpPr/>
            <p:nvPr/>
          </p:nvSpPr>
          <p:spPr>
            <a:xfrm>
              <a:off x="8168044"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
            <p:cNvSpPr/>
            <p:nvPr/>
          </p:nvSpPr>
          <p:spPr>
            <a:xfrm>
              <a:off x="8338726" y="31622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0"/>
            <p:cNvSpPr/>
            <p:nvPr/>
          </p:nvSpPr>
          <p:spPr>
            <a:xfrm>
              <a:off x="8509409"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0"/>
            <p:cNvSpPr/>
            <p:nvPr/>
          </p:nvSpPr>
          <p:spPr>
            <a:xfrm>
              <a:off x="8680092"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0"/>
            <p:cNvSpPr/>
            <p:nvPr/>
          </p:nvSpPr>
          <p:spPr>
            <a:xfrm>
              <a:off x="8850775"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
            <p:cNvSpPr/>
            <p:nvPr/>
          </p:nvSpPr>
          <p:spPr>
            <a:xfrm>
              <a:off x="902145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0"/>
            <p:cNvSpPr/>
            <p:nvPr/>
          </p:nvSpPr>
          <p:spPr>
            <a:xfrm>
              <a:off x="7826678"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p:nvPr/>
          </p:nvSpPr>
          <p:spPr>
            <a:xfrm>
              <a:off x="7997361"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0"/>
            <p:cNvSpPr/>
            <p:nvPr/>
          </p:nvSpPr>
          <p:spPr>
            <a:xfrm>
              <a:off x="8168044"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0"/>
            <p:cNvSpPr/>
            <p:nvPr/>
          </p:nvSpPr>
          <p:spPr>
            <a:xfrm>
              <a:off x="8338726" y="490071"/>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0"/>
            <p:cNvSpPr/>
            <p:nvPr/>
          </p:nvSpPr>
          <p:spPr>
            <a:xfrm>
              <a:off x="8509409"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0"/>
            <p:cNvSpPr/>
            <p:nvPr/>
          </p:nvSpPr>
          <p:spPr>
            <a:xfrm>
              <a:off x="8680092"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0"/>
            <p:cNvSpPr/>
            <p:nvPr/>
          </p:nvSpPr>
          <p:spPr>
            <a:xfrm>
              <a:off x="8850775"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a:off x="902145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
            <p:cNvSpPr/>
            <p:nvPr/>
          </p:nvSpPr>
          <p:spPr>
            <a:xfrm>
              <a:off x="7826678"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0"/>
            <p:cNvSpPr/>
            <p:nvPr/>
          </p:nvSpPr>
          <p:spPr>
            <a:xfrm>
              <a:off x="7997361"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a:off x="8168044"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0"/>
            <p:cNvSpPr/>
            <p:nvPr/>
          </p:nvSpPr>
          <p:spPr>
            <a:xfrm>
              <a:off x="8338726" y="663917"/>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0"/>
            <p:cNvSpPr/>
            <p:nvPr/>
          </p:nvSpPr>
          <p:spPr>
            <a:xfrm>
              <a:off x="8509409"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8680092"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8850775"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902145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a:off x="7826678"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7997361"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8168044"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8338726" y="837763"/>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8509409"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8680092"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8850775"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902145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p:nvPr/>
          </p:nvSpPr>
          <p:spPr>
            <a:xfrm>
              <a:off x="7826678"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
            <p:cNvSpPr/>
            <p:nvPr/>
          </p:nvSpPr>
          <p:spPr>
            <a:xfrm>
              <a:off x="7997361"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a:off x="8168044"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8338726" y="1011609"/>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a:off x="8509409"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0"/>
            <p:cNvSpPr/>
            <p:nvPr/>
          </p:nvSpPr>
          <p:spPr>
            <a:xfrm>
              <a:off x="8680092"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
            <p:cNvSpPr/>
            <p:nvPr/>
          </p:nvSpPr>
          <p:spPr>
            <a:xfrm>
              <a:off x="8850775"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902145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7826678"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a:off x="7997361"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8168044"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8338726" y="1185455"/>
              <a:ext cx="41100" cy="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F1F1F"/>
            </a:gs>
            <a:gs pos="100000">
              <a:srgbClr val="0C343D"/>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1pPr>
            <a:lvl2pPr lvl="1" rtl="0">
              <a:spcBef>
                <a:spcPts val="0"/>
              </a:spcBef>
              <a:spcAft>
                <a:spcPts val="0"/>
              </a:spcAft>
              <a:buClr>
                <a:schemeClr val="lt2"/>
              </a:buClr>
              <a:buSzPts val="2800"/>
              <a:buNone/>
              <a:defRPr sz="2800">
                <a:solidFill>
                  <a:schemeClr val="lt2"/>
                </a:solidFill>
              </a:defRPr>
            </a:lvl2pPr>
            <a:lvl3pPr lvl="2" rtl="0">
              <a:spcBef>
                <a:spcPts val="0"/>
              </a:spcBef>
              <a:spcAft>
                <a:spcPts val="0"/>
              </a:spcAft>
              <a:buClr>
                <a:schemeClr val="lt2"/>
              </a:buClr>
              <a:buSzPts val="2800"/>
              <a:buNone/>
              <a:defRPr sz="2800">
                <a:solidFill>
                  <a:schemeClr val="lt2"/>
                </a:solidFill>
              </a:defRPr>
            </a:lvl3pPr>
            <a:lvl4pPr lvl="3" rtl="0">
              <a:spcBef>
                <a:spcPts val="0"/>
              </a:spcBef>
              <a:spcAft>
                <a:spcPts val="0"/>
              </a:spcAft>
              <a:buClr>
                <a:schemeClr val="lt2"/>
              </a:buClr>
              <a:buSzPts val="2800"/>
              <a:buNone/>
              <a:defRPr sz="2800">
                <a:solidFill>
                  <a:schemeClr val="lt2"/>
                </a:solidFill>
              </a:defRPr>
            </a:lvl4pPr>
            <a:lvl5pPr lvl="4" rtl="0">
              <a:spcBef>
                <a:spcPts val="0"/>
              </a:spcBef>
              <a:spcAft>
                <a:spcPts val="0"/>
              </a:spcAft>
              <a:buClr>
                <a:schemeClr val="lt2"/>
              </a:buClr>
              <a:buSzPts val="2800"/>
              <a:buNone/>
              <a:defRPr sz="2800">
                <a:solidFill>
                  <a:schemeClr val="lt2"/>
                </a:solidFill>
              </a:defRPr>
            </a:lvl5pPr>
            <a:lvl6pPr lvl="5" rtl="0">
              <a:spcBef>
                <a:spcPts val="0"/>
              </a:spcBef>
              <a:spcAft>
                <a:spcPts val="0"/>
              </a:spcAft>
              <a:buClr>
                <a:schemeClr val="lt2"/>
              </a:buClr>
              <a:buSzPts val="2800"/>
              <a:buNone/>
              <a:defRPr sz="2800">
                <a:solidFill>
                  <a:schemeClr val="lt2"/>
                </a:solidFill>
              </a:defRPr>
            </a:lvl6pPr>
            <a:lvl7pPr lvl="6" rtl="0">
              <a:spcBef>
                <a:spcPts val="0"/>
              </a:spcBef>
              <a:spcAft>
                <a:spcPts val="0"/>
              </a:spcAft>
              <a:buClr>
                <a:schemeClr val="lt2"/>
              </a:buClr>
              <a:buSzPts val="2800"/>
              <a:buNone/>
              <a:defRPr sz="2800">
                <a:solidFill>
                  <a:schemeClr val="lt2"/>
                </a:solidFill>
              </a:defRPr>
            </a:lvl7pPr>
            <a:lvl8pPr lvl="7" rtl="0">
              <a:spcBef>
                <a:spcPts val="0"/>
              </a:spcBef>
              <a:spcAft>
                <a:spcPts val="0"/>
              </a:spcAft>
              <a:buClr>
                <a:schemeClr val="lt2"/>
              </a:buClr>
              <a:buSzPts val="2800"/>
              <a:buNone/>
              <a:defRPr sz="2800">
                <a:solidFill>
                  <a:schemeClr val="lt2"/>
                </a:solidFill>
              </a:defRPr>
            </a:lvl8pPr>
            <a:lvl9pPr lvl="8" rtl="0">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Abel"/>
              <a:buChar char="●"/>
              <a:defRPr sz="1800">
                <a:solidFill>
                  <a:schemeClr val="lt2"/>
                </a:solidFill>
                <a:latin typeface="Abel"/>
                <a:ea typeface="Abel"/>
                <a:cs typeface="Abel"/>
                <a:sym typeface="Abel"/>
              </a:defRPr>
            </a:lvl1pPr>
            <a:lvl2pPr indent="-317500" lvl="1" marL="9144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2pPr>
            <a:lvl3pPr indent="-317500" lvl="2" marL="13716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3pPr>
            <a:lvl4pPr indent="-317500" lvl="3" marL="18288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4pPr>
            <a:lvl5pPr indent="-317500" lvl="4" marL="22860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5pPr>
            <a:lvl6pPr indent="-317500" lvl="5" marL="27432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6pPr>
            <a:lvl7pPr indent="-317500" lvl="6" marL="32004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7pPr>
            <a:lvl8pPr indent="-317500" lvl="7" marL="36576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8pPr>
            <a:lvl9pPr indent="-317500" lvl="8" marL="4114800" rtl="0">
              <a:lnSpc>
                <a:spcPct val="115000"/>
              </a:lnSpc>
              <a:spcBef>
                <a:spcPts val="1600"/>
              </a:spcBef>
              <a:spcAft>
                <a:spcPts val="1600"/>
              </a:spcAft>
              <a:buClr>
                <a:schemeClr val="lt2"/>
              </a:buClr>
              <a:buSzPts val="1400"/>
              <a:buFont typeface="Abel"/>
              <a:buChar char="■"/>
              <a:defRPr>
                <a:solidFill>
                  <a:schemeClr val="lt2"/>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arxiv.org/search/cs?searchtype=author&amp;query=Bazarevsky%2C+V" TargetMode="External"/><Relationship Id="rId4" Type="http://schemas.openxmlformats.org/officeDocument/2006/relationships/hyperlink" Target="https://arxiv.org/search/cs?searchtype=author&amp;query=Grishchenko%2C+I" TargetMode="External"/><Relationship Id="rId5" Type="http://schemas.openxmlformats.org/officeDocument/2006/relationships/hyperlink" Target="https://arxiv.org/search/cs?searchtype=author&amp;query=Raveendran%2C+K" TargetMode="External"/><Relationship Id="rId6" Type="http://schemas.openxmlformats.org/officeDocument/2006/relationships/hyperlink" Target="https://arxiv.org/search/cs?searchtype=author&amp;query=Zhu%2C+T" TargetMode="External"/><Relationship Id="rId7" Type="http://schemas.openxmlformats.org/officeDocument/2006/relationships/hyperlink" Target="https://arxiv.org/search/cs?searchtype=author&amp;query=Zhang%2C+F" TargetMode="External"/><Relationship Id="rId8" Type="http://schemas.openxmlformats.org/officeDocument/2006/relationships/hyperlink" Target="https://arxiv.org/search/cs?searchtype=author&amp;query=Grundmann%2C+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drive.google.com/file/d/12rRoNBIDkb4BkcisbxC3WgwYbVDpGfZW/view"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2.gif"/><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F1F1F"/>
            </a:gs>
            <a:gs pos="100000">
              <a:srgbClr val="0C343D"/>
            </a:gs>
          </a:gsLst>
          <a:lin ang="5400012" scaled="0"/>
        </a:gradFill>
      </p:bgPr>
    </p:bg>
    <p:spTree>
      <p:nvGrpSpPr>
        <p:cNvPr id="1088" name="Shape 1088"/>
        <p:cNvGrpSpPr/>
        <p:nvPr/>
      </p:nvGrpSpPr>
      <p:grpSpPr>
        <a:xfrm>
          <a:off x="0" y="0"/>
          <a:ext cx="0" cy="0"/>
          <a:chOff x="0" y="0"/>
          <a:chExt cx="0" cy="0"/>
        </a:xfrm>
      </p:grpSpPr>
      <p:pic>
        <p:nvPicPr>
          <p:cNvPr id="1089" name="Google Shape;1089;p25"/>
          <p:cNvPicPr preferRelativeResize="0"/>
          <p:nvPr/>
        </p:nvPicPr>
        <p:blipFill rotWithShape="1">
          <a:blip r:embed="rId3">
            <a:alphaModFix/>
          </a:blip>
          <a:srcRect b="0" l="6822" r="6814" t="0"/>
          <a:stretch/>
        </p:blipFill>
        <p:spPr>
          <a:xfrm>
            <a:off x="2082525" y="0"/>
            <a:ext cx="7061472" cy="4599326"/>
          </a:xfrm>
          <a:prstGeom prst="rect">
            <a:avLst/>
          </a:prstGeom>
          <a:noFill/>
          <a:ln>
            <a:noFill/>
          </a:ln>
        </p:spPr>
      </p:pic>
      <p:sp>
        <p:nvSpPr>
          <p:cNvPr id="1090" name="Google Shape;1090;p25"/>
          <p:cNvSpPr txBox="1"/>
          <p:nvPr>
            <p:ph idx="1" type="subTitle"/>
          </p:nvPr>
        </p:nvSpPr>
        <p:spPr>
          <a:xfrm>
            <a:off x="1036200" y="4309300"/>
            <a:ext cx="3913500" cy="32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Supporting Pose Correction using YoloV4 and PoseNET</a:t>
            </a:r>
            <a:endParaRPr/>
          </a:p>
          <a:p>
            <a:pPr indent="0" lvl="0" marL="0" rtl="0" algn="l">
              <a:spcBef>
                <a:spcPts val="0"/>
              </a:spcBef>
              <a:spcAft>
                <a:spcPts val="0"/>
              </a:spcAft>
              <a:buNone/>
            </a:pPr>
            <a:r>
              <a:t/>
            </a:r>
            <a:endParaRPr/>
          </a:p>
        </p:txBody>
      </p:sp>
      <p:grpSp>
        <p:nvGrpSpPr>
          <p:cNvPr id="1091" name="Google Shape;1091;p25"/>
          <p:cNvGrpSpPr/>
          <p:nvPr/>
        </p:nvGrpSpPr>
        <p:grpSpPr>
          <a:xfrm>
            <a:off x="7680835" y="203543"/>
            <a:ext cx="1235880" cy="910330"/>
            <a:chOff x="7826678" y="316225"/>
            <a:chExt cx="1235880" cy="910330"/>
          </a:xfrm>
        </p:grpSpPr>
        <p:sp>
          <p:nvSpPr>
            <p:cNvPr id="1092" name="Google Shape;1092;p25"/>
            <p:cNvSpPr/>
            <p:nvPr/>
          </p:nvSpPr>
          <p:spPr>
            <a:xfrm>
              <a:off x="8509409"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5"/>
            <p:cNvSpPr/>
            <p:nvPr/>
          </p:nvSpPr>
          <p:spPr>
            <a:xfrm>
              <a:off x="8680092"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5"/>
            <p:cNvSpPr/>
            <p:nvPr/>
          </p:nvSpPr>
          <p:spPr>
            <a:xfrm>
              <a:off x="8850775"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5"/>
            <p:cNvSpPr/>
            <p:nvPr/>
          </p:nvSpPr>
          <p:spPr>
            <a:xfrm>
              <a:off x="9021458"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5"/>
            <p:cNvSpPr/>
            <p:nvPr/>
          </p:nvSpPr>
          <p:spPr>
            <a:xfrm>
              <a:off x="7826678"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5"/>
            <p:cNvSpPr/>
            <p:nvPr/>
          </p:nvSpPr>
          <p:spPr>
            <a:xfrm>
              <a:off x="7997361"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5"/>
            <p:cNvSpPr/>
            <p:nvPr/>
          </p:nvSpPr>
          <p:spPr>
            <a:xfrm>
              <a:off x="8168044"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5"/>
            <p:cNvSpPr/>
            <p:nvPr/>
          </p:nvSpPr>
          <p:spPr>
            <a:xfrm>
              <a:off x="8338726" y="31622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5"/>
            <p:cNvSpPr/>
            <p:nvPr/>
          </p:nvSpPr>
          <p:spPr>
            <a:xfrm>
              <a:off x="8509409"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5"/>
            <p:cNvSpPr/>
            <p:nvPr/>
          </p:nvSpPr>
          <p:spPr>
            <a:xfrm>
              <a:off x="8680092"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5"/>
            <p:cNvSpPr/>
            <p:nvPr/>
          </p:nvSpPr>
          <p:spPr>
            <a:xfrm>
              <a:off x="8850775"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5"/>
            <p:cNvSpPr/>
            <p:nvPr/>
          </p:nvSpPr>
          <p:spPr>
            <a:xfrm>
              <a:off x="9021458"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5"/>
            <p:cNvSpPr/>
            <p:nvPr/>
          </p:nvSpPr>
          <p:spPr>
            <a:xfrm>
              <a:off x="7826678"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5"/>
            <p:cNvSpPr/>
            <p:nvPr/>
          </p:nvSpPr>
          <p:spPr>
            <a:xfrm>
              <a:off x="7997361"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5"/>
            <p:cNvSpPr/>
            <p:nvPr/>
          </p:nvSpPr>
          <p:spPr>
            <a:xfrm>
              <a:off x="8168044"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5"/>
            <p:cNvSpPr/>
            <p:nvPr/>
          </p:nvSpPr>
          <p:spPr>
            <a:xfrm>
              <a:off x="8338726" y="490071"/>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5"/>
            <p:cNvSpPr/>
            <p:nvPr/>
          </p:nvSpPr>
          <p:spPr>
            <a:xfrm>
              <a:off x="8509409"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5"/>
            <p:cNvSpPr/>
            <p:nvPr/>
          </p:nvSpPr>
          <p:spPr>
            <a:xfrm>
              <a:off x="8680092"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5"/>
            <p:cNvSpPr/>
            <p:nvPr/>
          </p:nvSpPr>
          <p:spPr>
            <a:xfrm>
              <a:off x="8850775"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5"/>
            <p:cNvSpPr/>
            <p:nvPr/>
          </p:nvSpPr>
          <p:spPr>
            <a:xfrm>
              <a:off x="9021458"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5"/>
            <p:cNvSpPr/>
            <p:nvPr/>
          </p:nvSpPr>
          <p:spPr>
            <a:xfrm>
              <a:off x="7826678"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5"/>
            <p:cNvSpPr/>
            <p:nvPr/>
          </p:nvSpPr>
          <p:spPr>
            <a:xfrm>
              <a:off x="7997361"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5"/>
            <p:cNvSpPr/>
            <p:nvPr/>
          </p:nvSpPr>
          <p:spPr>
            <a:xfrm>
              <a:off x="8168044"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5"/>
            <p:cNvSpPr/>
            <p:nvPr/>
          </p:nvSpPr>
          <p:spPr>
            <a:xfrm>
              <a:off x="8338726" y="663917"/>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5"/>
            <p:cNvSpPr/>
            <p:nvPr/>
          </p:nvSpPr>
          <p:spPr>
            <a:xfrm>
              <a:off x="8509409"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5"/>
            <p:cNvSpPr/>
            <p:nvPr/>
          </p:nvSpPr>
          <p:spPr>
            <a:xfrm>
              <a:off x="8680092"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5"/>
            <p:cNvSpPr/>
            <p:nvPr/>
          </p:nvSpPr>
          <p:spPr>
            <a:xfrm>
              <a:off x="8850775"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5"/>
            <p:cNvSpPr/>
            <p:nvPr/>
          </p:nvSpPr>
          <p:spPr>
            <a:xfrm>
              <a:off x="9021458"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5"/>
            <p:cNvSpPr/>
            <p:nvPr/>
          </p:nvSpPr>
          <p:spPr>
            <a:xfrm>
              <a:off x="7826678"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5"/>
            <p:cNvSpPr/>
            <p:nvPr/>
          </p:nvSpPr>
          <p:spPr>
            <a:xfrm>
              <a:off x="7997361"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5"/>
            <p:cNvSpPr/>
            <p:nvPr/>
          </p:nvSpPr>
          <p:spPr>
            <a:xfrm>
              <a:off x="8168044"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5"/>
            <p:cNvSpPr/>
            <p:nvPr/>
          </p:nvSpPr>
          <p:spPr>
            <a:xfrm>
              <a:off x="8338726" y="837763"/>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5"/>
            <p:cNvSpPr/>
            <p:nvPr/>
          </p:nvSpPr>
          <p:spPr>
            <a:xfrm>
              <a:off x="8509409"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8680092"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8850775"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9021458"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5"/>
            <p:cNvSpPr/>
            <p:nvPr/>
          </p:nvSpPr>
          <p:spPr>
            <a:xfrm>
              <a:off x="7826678"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5"/>
            <p:cNvSpPr/>
            <p:nvPr/>
          </p:nvSpPr>
          <p:spPr>
            <a:xfrm>
              <a:off x="7997361"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5"/>
            <p:cNvSpPr/>
            <p:nvPr/>
          </p:nvSpPr>
          <p:spPr>
            <a:xfrm>
              <a:off x="8168044"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5"/>
            <p:cNvSpPr/>
            <p:nvPr/>
          </p:nvSpPr>
          <p:spPr>
            <a:xfrm>
              <a:off x="8338726" y="1011609"/>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8509409"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5"/>
            <p:cNvSpPr/>
            <p:nvPr/>
          </p:nvSpPr>
          <p:spPr>
            <a:xfrm>
              <a:off x="8680092"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5"/>
            <p:cNvSpPr/>
            <p:nvPr/>
          </p:nvSpPr>
          <p:spPr>
            <a:xfrm>
              <a:off x="8850775"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9021458"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5"/>
            <p:cNvSpPr/>
            <p:nvPr/>
          </p:nvSpPr>
          <p:spPr>
            <a:xfrm>
              <a:off x="7826678"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5"/>
            <p:cNvSpPr/>
            <p:nvPr/>
          </p:nvSpPr>
          <p:spPr>
            <a:xfrm>
              <a:off x="7997361"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5"/>
            <p:cNvSpPr/>
            <p:nvPr/>
          </p:nvSpPr>
          <p:spPr>
            <a:xfrm>
              <a:off x="8168044"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5"/>
            <p:cNvSpPr/>
            <p:nvPr/>
          </p:nvSpPr>
          <p:spPr>
            <a:xfrm>
              <a:off x="8338726" y="1185455"/>
              <a:ext cx="41100" cy="4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25"/>
          <p:cNvSpPr txBox="1"/>
          <p:nvPr>
            <p:ph idx="4294967295" type="title"/>
          </p:nvPr>
        </p:nvSpPr>
        <p:spPr>
          <a:xfrm>
            <a:off x="960000" y="1076500"/>
            <a:ext cx="3768300" cy="22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400"/>
              <a:t>Intelligent</a:t>
            </a:r>
            <a:endParaRPr sz="6400"/>
          </a:p>
          <a:p>
            <a:pPr indent="0" lvl="0" marL="0" rtl="0" algn="l">
              <a:spcBef>
                <a:spcPts val="0"/>
              </a:spcBef>
              <a:spcAft>
                <a:spcPts val="0"/>
              </a:spcAft>
              <a:buNone/>
            </a:pPr>
            <a:r>
              <a:rPr lang="en" sz="6400"/>
              <a:t>Gym Trainer</a:t>
            </a:r>
            <a:endParaRPr sz="6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34"/>
          <p:cNvSpPr txBox="1"/>
          <p:nvPr>
            <p:ph idx="1" type="subTitle"/>
          </p:nvPr>
        </p:nvSpPr>
        <p:spPr>
          <a:xfrm>
            <a:off x="1482600" y="1620550"/>
            <a:ext cx="4779300" cy="1720200"/>
          </a:xfrm>
          <a:prstGeom prst="rect">
            <a:avLst/>
          </a:prstGeom>
        </p:spPr>
        <p:txBody>
          <a:bodyPr anchorCtr="0" anchor="b" bIns="91425" lIns="91425" spcFirstLastPara="1" rIns="91425" wrap="square" tIns="91425">
            <a:noAutofit/>
          </a:bodyPr>
          <a:lstStyle/>
          <a:p>
            <a:pPr indent="-406400" lvl="0" marL="457200" rtl="0" algn="l">
              <a:spcBef>
                <a:spcPts val="0"/>
              </a:spcBef>
              <a:spcAft>
                <a:spcPts val="0"/>
              </a:spcAft>
              <a:buSzPts val="2800"/>
              <a:buChar char="●"/>
            </a:pPr>
            <a:r>
              <a:rPr lang="en"/>
              <a:t>A hand made dataset of equipments find at home</a:t>
            </a:r>
            <a:endParaRPr/>
          </a:p>
          <a:p>
            <a:pPr indent="-406400" lvl="0" marL="457200" rtl="0" algn="l">
              <a:spcBef>
                <a:spcPts val="0"/>
              </a:spcBef>
              <a:spcAft>
                <a:spcPts val="0"/>
              </a:spcAft>
              <a:buSzPts val="2800"/>
              <a:buChar char="●"/>
            </a:pPr>
            <a:r>
              <a:rPr lang="en"/>
              <a:t>Dataset created using Open Image Dataset(OID) and web </a:t>
            </a:r>
            <a:r>
              <a:rPr lang="en"/>
              <a:t>scraping</a:t>
            </a:r>
            <a:endParaRPr/>
          </a:p>
          <a:p>
            <a:pPr indent="-406400" lvl="0" marL="457200" rtl="0" algn="l">
              <a:spcBef>
                <a:spcPts val="0"/>
              </a:spcBef>
              <a:spcAft>
                <a:spcPts val="0"/>
              </a:spcAft>
              <a:buSzPts val="2800"/>
              <a:buChar char="●"/>
            </a:pPr>
            <a:r>
              <a:rPr lang="en"/>
              <a:t>Manual annotation of web scraping using roboflow.ai</a:t>
            </a:r>
            <a:endParaRPr/>
          </a:p>
          <a:p>
            <a:pPr indent="0" lvl="0" marL="0" rtl="0" algn="l">
              <a:spcBef>
                <a:spcPts val="0"/>
              </a:spcBef>
              <a:spcAft>
                <a:spcPts val="0"/>
              </a:spcAft>
              <a:buNone/>
            </a:pPr>
            <a:r>
              <a:t/>
            </a:r>
            <a:endParaRPr/>
          </a:p>
        </p:txBody>
      </p:sp>
      <p:pic>
        <p:nvPicPr>
          <p:cNvPr id="1205" name="Google Shape;1205;p34"/>
          <p:cNvPicPr preferRelativeResize="0"/>
          <p:nvPr/>
        </p:nvPicPr>
        <p:blipFill rotWithShape="1">
          <a:blip r:embed="rId3">
            <a:alphaModFix/>
          </a:blip>
          <a:srcRect b="9229" l="0" r="0" t="-9230"/>
          <a:stretch/>
        </p:blipFill>
        <p:spPr>
          <a:xfrm>
            <a:off x="6527225" y="2776025"/>
            <a:ext cx="2616775" cy="2395650"/>
          </a:xfrm>
          <a:prstGeom prst="rect">
            <a:avLst/>
          </a:prstGeom>
          <a:noFill/>
          <a:ln>
            <a:noFill/>
          </a:ln>
        </p:spPr>
      </p:pic>
      <p:pic>
        <p:nvPicPr>
          <p:cNvPr id="1206" name="Google Shape;1206;p34"/>
          <p:cNvPicPr preferRelativeResize="0"/>
          <p:nvPr/>
        </p:nvPicPr>
        <p:blipFill>
          <a:blip r:embed="rId4">
            <a:alphaModFix/>
          </a:blip>
          <a:stretch>
            <a:fillRect/>
          </a:stretch>
        </p:blipFill>
        <p:spPr>
          <a:xfrm>
            <a:off x="6509390" y="1535102"/>
            <a:ext cx="2616774" cy="1367272"/>
          </a:xfrm>
          <a:prstGeom prst="rect">
            <a:avLst/>
          </a:prstGeom>
          <a:noFill/>
          <a:ln>
            <a:noFill/>
          </a:ln>
        </p:spPr>
      </p:pic>
      <p:sp>
        <p:nvSpPr>
          <p:cNvPr id="1207" name="Google Shape;1207;p34"/>
          <p:cNvSpPr txBox="1"/>
          <p:nvPr>
            <p:ph idx="4294967295" type="title"/>
          </p:nvPr>
        </p:nvSpPr>
        <p:spPr>
          <a:xfrm>
            <a:off x="740875" y="257825"/>
            <a:ext cx="401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Dataset</a:t>
            </a:r>
            <a:endParaRPr sz="4200">
              <a:solidFill>
                <a:srgbClr val="000000"/>
              </a:solidFill>
              <a:latin typeface="Arial"/>
              <a:ea typeface="Arial"/>
              <a:cs typeface="Arial"/>
              <a:sym typeface="Arial"/>
            </a:endParaRPr>
          </a:p>
          <a:p>
            <a:pPr indent="0" lvl="0" marL="0" rtl="0" algn="l">
              <a:spcBef>
                <a:spcPts val="0"/>
              </a:spcBef>
              <a:spcAft>
                <a:spcPts val="0"/>
              </a:spcAft>
              <a:buNone/>
            </a:pPr>
            <a:r>
              <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35"/>
          <p:cNvSpPr txBox="1"/>
          <p:nvPr>
            <p:ph idx="1" type="subTitle"/>
          </p:nvPr>
        </p:nvSpPr>
        <p:spPr>
          <a:xfrm>
            <a:off x="1247375" y="1307650"/>
            <a:ext cx="6178800" cy="31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Devised using literature survey</a:t>
            </a:r>
            <a:endParaRPr/>
          </a:p>
          <a:p>
            <a:pPr indent="-406400" lvl="0" marL="457200" rtl="0" algn="l">
              <a:spcBef>
                <a:spcPts val="0"/>
              </a:spcBef>
              <a:spcAft>
                <a:spcPts val="0"/>
              </a:spcAft>
              <a:buSzPts val="2800"/>
              <a:buChar char="●"/>
            </a:pPr>
            <a:r>
              <a:rPr lang="en"/>
              <a:t>According to survey most Pose correctors use either PoseNet or OpenPose</a:t>
            </a:r>
            <a:endParaRPr/>
          </a:p>
          <a:p>
            <a:pPr indent="-406400" lvl="0" marL="457200" rtl="0" algn="l">
              <a:spcBef>
                <a:spcPts val="0"/>
              </a:spcBef>
              <a:spcAft>
                <a:spcPts val="0"/>
              </a:spcAft>
              <a:buSzPts val="2800"/>
              <a:buChar char="●"/>
            </a:pPr>
            <a:r>
              <a:rPr lang="en"/>
              <a:t>Efficiency of PoseNet and OpenPose are comparable</a:t>
            </a:r>
            <a:endParaRPr/>
          </a:p>
          <a:p>
            <a:pPr indent="-406400" lvl="0" marL="457200" rtl="0" algn="l">
              <a:spcBef>
                <a:spcPts val="0"/>
              </a:spcBef>
              <a:spcAft>
                <a:spcPts val="0"/>
              </a:spcAft>
              <a:buSzPts val="2800"/>
              <a:buChar char="●"/>
            </a:pPr>
            <a:r>
              <a:rPr lang="en"/>
              <a:t>Openpose is more efficient but also it works on GPU which cannot always be applied for a web app like ours</a:t>
            </a:r>
            <a:endParaRPr/>
          </a:p>
          <a:p>
            <a:pPr indent="-406400" lvl="0" marL="457200" rtl="0" algn="l">
              <a:spcBef>
                <a:spcPts val="0"/>
              </a:spcBef>
              <a:spcAft>
                <a:spcPts val="0"/>
              </a:spcAft>
              <a:buSzPts val="2800"/>
              <a:buChar char="●"/>
            </a:pPr>
            <a:r>
              <a:rPr lang="en"/>
              <a:t>We are using a live feed so </a:t>
            </a:r>
            <a:endParaRPr/>
          </a:p>
          <a:p>
            <a:pPr indent="0" lvl="0" marL="457200" rtl="0" algn="l">
              <a:spcBef>
                <a:spcPts val="0"/>
              </a:spcBef>
              <a:spcAft>
                <a:spcPts val="0"/>
              </a:spcAft>
              <a:buNone/>
            </a:pPr>
            <a:r>
              <a:rPr lang="en"/>
              <a:t>incase of no GPU it will affect</a:t>
            </a:r>
            <a:endParaRPr/>
          </a:p>
          <a:p>
            <a:pPr indent="0" lvl="0" marL="457200" rtl="0" algn="l">
              <a:spcBef>
                <a:spcPts val="0"/>
              </a:spcBef>
              <a:spcAft>
                <a:spcPts val="0"/>
              </a:spcAft>
              <a:buNone/>
            </a:pPr>
            <a:r>
              <a:rPr lang="en"/>
              <a:t>its </a:t>
            </a:r>
            <a:r>
              <a:rPr lang="en"/>
              <a:t>performance</a:t>
            </a:r>
            <a:r>
              <a:rPr lang="en"/>
              <a:t>.</a:t>
            </a:r>
            <a:endParaRPr/>
          </a:p>
        </p:txBody>
      </p:sp>
      <p:sp>
        <p:nvSpPr>
          <p:cNvPr id="1213" name="Google Shape;1213;p35"/>
          <p:cNvSpPr txBox="1"/>
          <p:nvPr>
            <p:ph idx="4294967295" type="title"/>
          </p:nvPr>
        </p:nvSpPr>
        <p:spPr>
          <a:xfrm>
            <a:off x="664675" y="410225"/>
            <a:ext cx="401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Why PoseNet?</a:t>
            </a:r>
            <a:endParaRPr sz="4200">
              <a:solidFill>
                <a:srgbClr val="000000"/>
              </a:solidFill>
              <a:latin typeface="Arial"/>
              <a:ea typeface="Arial"/>
              <a:cs typeface="Arial"/>
              <a:sym typeface="Arial"/>
            </a:endParaRPr>
          </a:p>
          <a:p>
            <a:pPr indent="0" lvl="0" marL="0" rtl="0" algn="l">
              <a:spcBef>
                <a:spcPts val="0"/>
              </a:spcBef>
              <a:spcAft>
                <a:spcPts val="0"/>
              </a:spcAft>
              <a:buNone/>
            </a:pPr>
            <a:r>
              <a:t/>
            </a:r>
            <a:endParaRPr sz="1900"/>
          </a:p>
        </p:txBody>
      </p:sp>
      <p:pic>
        <p:nvPicPr>
          <p:cNvPr id="1214" name="Google Shape;1214;p35"/>
          <p:cNvPicPr preferRelativeResize="0"/>
          <p:nvPr/>
        </p:nvPicPr>
        <p:blipFill>
          <a:blip r:embed="rId3">
            <a:alphaModFix/>
          </a:blip>
          <a:stretch>
            <a:fillRect/>
          </a:stretch>
        </p:blipFill>
        <p:spPr>
          <a:xfrm>
            <a:off x="4413025" y="3620788"/>
            <a:ext cx="4591050" cy="1304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36"/>
          <p:cNvSpPr txBox="1"/>
          <p:nvPr/>
        </p:nvSpPr>
        <p:spPr>
          <a:xfrm>
            <a:off x="1307300" y="1295400"/>
            <a:ext cx="5711400" cy="3360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a:solidFill>
                  <a:schemeClr val="lt2"/>
                </a:solidFill>
                <a:latin typeface="Abel"/>
                <a:ea typeface="Abel"/>
                <a:cs typeface="Abel"/>
                <a:sym typeface="Abel"/>
              </a:rPr>
              <a:t>In order to provide the Human Body Coordinates we use a library called MEDIAPIPE </a:t>
            </a:r>
            <a:endParaRPr>
              <a:solidFill>
                <a:schemeClr val="lt2"/>
              </a:solidFill>
              <a:latin typeface="Abel"/>
              <a:ea typeface="Abel"/>
              <a:cs typeface="Abel"/>
              <a:sym typeface="Abel"/>
            </a:endParaRPr>
          </a:p>
          <a:p>
            <a:pPr indent="-330200" lvl="0" marL="457200" marR="0" rtl="0" algn="l">
              <a:lnSpc>
                <a:spcPct val="150000"/>
              </a:lnSpc>
              <a:spcBef>
                <a:spcPts val="1000"/>
              </a:spcBef>
              <a:spcAft>
                <a:spcPts val="0"/>
              </a:spcAft>
              <a:buClr>
                <a:schemeClr val="lt2"/>
              </a:buClr>
              <a:buSzPts val="1600"/>
              <a:buFont typeface="Abel"/>
              <a:buChar char="➢"/>
            </a:pPr>
            <a:r>
              <a:rPr lang="en">
                <a:solidFill>
                  <a:schemeClr val="lt2"/>
                </a:solidFill>
                <a:latin typeface="Abel"/>
                <a:ea typeface="Abel"/>
                <a:cs typeface="Abel"/>
                <a:sym typeface="Abel"/>
              </a:rPr>
              <a:t>MediaPipe is a graph-based framework for building multimodal (video, audio, and sensor) applied machine learning pipelines.</a:t>
            </a:r>
            <a:endParaRPr>
              <a:solidFill>
                <a:schemeClr val="lt2"/>
              </a:solidFill>
              <a:latin typeface="Abel"/>
              <a:ea typeface="Abel"/>
              <a:cs typeface="Abel"/>
              <a:sym typeface="Abel"/>
            </a:endParaRPr>
          </a:p>
          <a:p>
            <a:pPr indent="-330200" lvl="0" marL="457200" marR="0" rtl="0" algn="l">
              <a:lnSpc>
                <a:spcPct val="150000"/>
              </a:lnSpc>
              <a:spcBef>
                <a:spcPts val="1000"/>
              </a:spcBef>
              <a:spcAft>
                <a:spcPts val="0"/>
              </a:spcAft>
              <a:buClr>
                <a:schemeClr val="lt2"/>
              </a:buClr>
              <a:buSzPts val="1600"/>
              <a:buFont typeface="Abel"/>
              <a:buChar char="➢"/>
            </a:pPr>
            <a:r>
              <a:rPr lang="en">
                <a:solidFill>
                  <a:schemeClr val="lt2"/>
                </a:solidFill>
                <a:latin typeface="Abel"/>
                <a:ea typeface="Abel"/>
                <a:cs typeface="Abel"/>
                <a:sym typeface="Abel"/>
              </a:rPr>
              <a:t>Tracks human body movements and assigns 3-D coordinates to different joints.</a:t>
            </a:r>
            <a:endParaRPr>
              <a:solidFill>
                <a:schemeClr val="lt2"/>
              </a:solidFill>
              <a:latin typeface="Abel"/>
              <a:ea typeface="Abel"/>
              <a:cs typeface="Abel"/>
              <a:sym typeface="Abel"/>
            </a:endParaRPr>
          </a:p>
          <a:p>
            <a:pPr indent="-330200" lvl="0" marL="457200" marR="0" rtl="0" algn="l">
              <a:lnSpc>
                <a:spcPct val="150000"/>
              </a:lnSpc>
              <a:spcBef>
                <a:spcPts val="1000"/>
              </a:spcBef>
              <a:spcAft>
                <a:spcPts val="0"/>
              </a:spcAft>
              <a:buClr>
                <a:schemeClr val="lt2"/>
              </a:buClr>
              <a:buSzPts val="1600"/>
              <a:buFont typeface="Abel"/>
              <a:buChar char="➢"/>
            </a:pPr>
            <a:r>
              <a:rPr lang="en">
                <a:solidFill>
                  <a:schemeClr val="lt2"/>
                </a:solidFill>
                <a:latin typeface="Abel"/>
                <a:ea typeface="Abel"/>
                <a:cs typeface="Abel"/>
                <a:sym typeface="Abel"/>
              </a:rPr>
              <a:t>Coordinates are stored in the form of an array.</a:t>
            </a:r>
            <a:endParaRPr>
              <a:solidFill>
                <a:schemeClr val="lt2"/>
              </a:solidFill>
              <a:latin typeface="Abel"/>
              <a:ea typeface="Abel"/>
              <a:cs typeface="Abel"/>
              <a:sym typeface="Abel"/>
            </a:endParaRPr>
          </a:p>
          <a:p>
            <a:pPr indent="-330200" lvl="0" marL="457200" marR="0" rtl="0" algn="l">
              <a:lnSpc>
                <a:spcPct val="150000"/>
              </a:lnSpc>
              <a:spcBef>
                <a:spcPts val="1000"/>
              </a:spcBef>
              <a:spcAft>
                <a:spcPts val="1000"/>
              </a:spcAft>
              <a:buClr>
                <a:schemeClr val="lt2"/>
              </a:buClr>
              <a:buSzPts val="1600"/>
              <a:buFont typeface="Abel"/>
              <a:buChar char="➢"/>
            </a:pPr>
            <a:r>
              <a:rPr lang="en">
                <a:solidFill>
                  <a:schemeClr val="lt2"/>
                </a:solidFill>
                <a:latin typeface="Abel"/>
                <a:ea typeface="Abel"/>
                <a:cs typeface="Abel"/>
                <a:sym typeface="Abel"/>
              </a:rPr>
              <a:t>In an image these coordinates are static(are constant) while in a video they are dynamic( keeps changing).</a:t>
            </a:r>
            <a:endParaRPr>
              <a:solidFill>
                <a:schemeClr val="lt2"/>
              </a:solidFill>
              <a:latin typeface="Abel"/>
              <a:ea typeface="Abel"/>
              <a:cs typeface="Abel"/>
              <a:sym typeface="Abel"/>
            </a:endParaRPr>
          </a:p>
        </p:txBody>
      </p:sp>
      <p:sp>
        <p:nvSpPr>
          <p:cNvPr id="1220" name="Google Shape;1220;p36"/>
          <p:cNvSpPr txBox="1"/>
          <p:nvPr>
            <p:ph type="title"/>
          </p:nvPr>
        </p:nvSpPr>
        <p:spPr>
          <a:xfrm>
            <a:off x="512275" y="410225"/>
            <a:ext cx="5204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Plot Body Coordinate</a:t>
            </a:r>
            <a:endParaRPr sz="4200">
              <a:solidFill>
                <a:srgbClr val="000000"/>
              </a:solidFill>
              <a:latin typeface="Arial"/>
              <a:ea typeface="Arial"/>
              <a:cs typeface="Arial"/>
              <a:sym typeface="Arial"/>
            </a:endParaRPr>
          </a:p>
          <a:p>
            <a:pPr indent="0" lvl="0" marL="0" rtl="0" algn="l">
              <a:spcBef>
                <a:spcPts val="0"/>
              </a:spcBef>
              <a:spcAft>
                <a:spcPts val="0"/>
              </a:spcAft>
              <a:buNone/>
            </a:pPr>
            <a:r>
              <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37"/>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PLOT BODY COORDINATES</a:t>
            </a:r>
            <a:endParaRPr/>
          </a:p>
        </p:txBody>
      </p:sp>
      <p:pic>
        <p:nvPicPr>
          <p:cNvPr id="1226" name="Google Shape;1226;p37"/>
          <p:cNvPicPr preferRelativeResize="0"/>
          <p:nvPr/>
        </p:nvPicPr>
        <p:blipFill>
          <a:blip r:embed="rId3">
            <a:alphaModFix/>
          </a:blip>
          <a:stretch>
            <a:fillRect/>
          </a:stretch>
        </p:blipFill>
        <p:spPr>
          <a:xfrm>
            <a:off x="1181100" y="489650"/>
            <a:ext cx="6781800" cy="381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38"/>
          <p:cNvSpPr txBox="1"/>
          <p:nvPr>
            <p:ph idx="4" type="subTitle"/>
          </p:nvPr>
        </p:nvSpPr>
        <p:spPr>
          <a:xfrm>
            <a:off x="1358900" y="1763375"/>
            <a:ext cx="6140100" cy="2252100"/>
          </a:xfrm>
          <a:prstGeom prst="rect">
            <a:avLst/>
          </a:prstGeom>
        </p:spPr>
        <p:txBody>
          <a:bodyPr anchorCtr="0" anchor="t" bIns="91425" lIns="91425" spcFirstLastPara="1" rIns="91425" wrap="square" tIns="91425">
            <a:noAutofit/>
          </a:bodyPr>
          <a:lstStyle/>
          <a:p>
            <a:pPr indent="-336550" lvl="0" marL="457200" marR="0" rtl="0" algn="l">
              <a:lnSpc>
                <a:spcPct val="150000"/>
              </a:lnSpc>
              <a:spcBef>
                <a:spcPts val="0"/>
              </a:spcBef>
              <a:spcAft>
                <a:spcPts val="0"/>
              </a:spcAft>
              <a:buSzPts val="1700"/>
              <a:buChar char="➢"/>
            </a:pPr>
            <a:r>
              <a:rPr lang="en" sz="1400"/>
              <a:t>With the help of mediapipe we will get an array of coordinates. We can use simple coordinate geometry to calculate the angles at different coordinates.</a:t>
            </a:r>
            <a:endParaRPr sz="1400"/>
          </a:p>
          <a:p>
            <a:pPr indent="-336550" lvl="0" marL="457200" marR="0" rtl="0" algn="l">
              <a:lnSpc>
                <a:spcPct val="150000"/>
              </a:lnSpc>
              <a:spcBef>
                <a:spcPts val="2000"/>
              </a:spcBef>
              <a:spcAft>
                <a:spcPts val="0"/>
              </a:spcAft>
              <a:buSzPts val="1700"/>
              <a:buChar char="➢"/>
            </a:pPr>
            <a:r>
              <a:rPr lang="en" sz="1400"/>
              <a:t>For a particular exercise, we keep measuring these angles. If we detect a </a:t>
            </a:r>
            <a:r>
              <a:rPr lang="en" sz="1400"/>
              <a:t>weird</a:t>
            </a:r>
            <a:r>
              <a:rPr lang="en" sz="1400"/>
              <a:t> angle (improper posture) we generate a warning . </a:t>
            </a:r>
            <a:endParaRPr sz="1400"/>
          </a:p>
          <a:p>
            <a:pPr indent="-336550" lvl="0" marL="457200" marR="0" rtl="0" algn="l">
              <a:lnSpc>
                <a:spcPct val="150000"/>
              </a:lnSpc>
              <a:spcBef>
                <a:spcPts val="2000"/>
              </a:spcBef>
              <a:spcAft>
                <a:spcPts val="0"/>
              </a:spcAft>
              <a:buSzPts val="1700"/>
              <a:buChar char="➢"/>
            </a:pPr>
            <a:r>
              <a:rPr lang="en" sz="1400"/>
              <a:t>As angles vary we keep incrementing the rep counter.</a:t>
            </a:r>
            <a:endParaRPr sz="2200"/>
          </a:p>
          <a:p>
            <a:pPr indent="0" lvl="0" marL="457200" rtl="0" algn="l">
              <a:lnSpc>
                <a:spcPct val="150000"/>
              </a:lnSpc>
              <a:spcBef>
                <a:spcPts val="2000"/>
              </a:spcBef>
              <a:spcAft>
                <a:spcPts val="2000"/>
              </a:spcAft>
              <a:buNone/>
            </a:pPr>
            <a:r>
              <a:t/>
            </a:r>
            <a:endParaRPr/>
          </a:p>
        </p:txBody>
      </p:sp>
      <p:sp>
        <p:nvSpPr>
          <p:cNvPr id="1232" name="Google Shape;1232;p38"/>
          <p:cNvSpPr txBox="1"/>
          <p:nvPr>
            <p:ph type="title"/>
          </p:nvPr>
        </p:nvSpPr>
        <p:spPr>
          <a:xfrm>
            <a:off x="588475" y="486425"/>
            <a:ext cx="401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Calculate Angles</a:t>
            </a:r>
            <a:endParaRPr sz="4200">
              <a:solidFill>
                <a:srgbClr val="000000"/>
              </a:solidFill>
              <a:latin typeface="Arial"/>
              <a:ea typeface="Arial"/>
              <a:cs typeface="Arial"/>
              <a:sym typeface="Arial"/>
            </a:endParaRPr>
          </a:p>
          <a:p>
            <a:pPr indent="0" lvl="0" marL="0" rtl="0" algn="l">
              <a:spcBef>
                <a:spcPts val="0"/>
              </a:spcBef>
              <a:spcAft>
                <a:spcPts val="0"/>
              </a:spcAft>
              <a:buNone/>
            </a:pPr>
            <a:r>
              <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39"/>
          <p:cNvSpPr txBox="1"/>
          <p:nvPr>
            <p:ph idx="1" type="subTitle"/>
          </p:nvPr>
        </p:nvSpPr>
        <p:spPr>
          <a:xfrm>
            <a:off x="1147925" y="2219750"/>
            <a:ext cx="2938800" cy="103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Detection Algorithm for detecting common Gym Equipments found at home like dumbbell, Gym Ball using yolov4</a:t>
            </a:r>
            <a:endParaRPr/>
          </a:p>
        </p:txBody>
      </p:sp>
      <p:pic>
        <p:nvPicPr>
          <p:cNvPr id="1238" name="Google Shape;1238;p39"/>
          <p:cNvPicPr preferRelativeResize="0"/>
          <p:nvPr/>
        </p:nvPicPr>
        <p:blipFill>
          <a:blip r:embed="rId3">
            <a:alphaModFix/>
          </a:blip>
          <a:stretch>
            <a:fillRect/>
          </a:stretch>
        </p:blipFill>
        <p:spPr>
          <a:xfrm>
            <a:off x="3745950" y="245438"/>
            <a:ext cx="4678025" cy="4652626"/>
          </a:xfrm>
          <a:prstGeom prst="rect">
            <a:avLst/>
          </a:prstGeom>
          <a:noFill/>
          <a:ln>
            <a:noFill/>
          </a:ln>
        </p:spPr>
      </p:pic>
      <p:sp>
        <p:nvSpPr>
          <p:cNvPr id="1239" name="Google Shape;1239;p39"/>
          <p:cNvSpPr txBox="1"/>
          <p:nvPr>
            <p:ph idx="4294967295" type="title"/>
          </p:nvPr>
        </p:nvSpPr>
        <p:spPr>
          <a:xfrm>
            <a:off x="664675" y="257825"/>
            <a:ext cx="401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Results</a:t>
            </a:r>
            <a:endParaRPr sz="4200">
              <a:solidFill>
                <a:srgbClr val="000000"/>
              </a:solidFill>
              <a:latin typeface="Arial"/>
              <a:ea typeface="Arial"/>
              <a:cs typeface="Arial"/>
              <a:sym typeface="Arial"/>
            </a:endParaRPr>
          </a:p>
          <a:p>
            <a:pPr indent="0" lvl="0" marL="0" rtl="0" algn="l">
              <a:spcBef>
                <a:spcPts val="0"/>
              </a:spcBef>
              <a:spcAft>
                <a:spcPts val="0"/>
              </a:spcAft>
              <a:buNone/>
            </a:pPr>
            <a:r>
              <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40"/>
          <p:cNvSpPr txBox="1"/>
          <p:nvPr>
            <p:ph idx="1" type="subTitle"/>
          </p:nvPr>
        </p:nvSpPr>
        <p:spPr>
          <a:xfrm>
            <a:off x="1045675" y="1534350"/>
            <a:ext cx="2750400" cy="17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Proper comments on angle to correct posture specific to joints using PoseNet.</a:t>
            </a:r>
            <a:endParaRPr/>
          </a:p>
          <a:p>
            <a:pPr indent="0" lvl="0" marL="0" rtl="0" algn="l">
              <a:spcBef>
                <a:spcPts val="0"/>
              </a:spcBef>
              <a:spcAft>
                <a:spcPts val="0"/>
              </a:spcAft>
              <a:buNone/>
            </a:pPr>
            <a:r>
              <a:rPr lang="en"/>
              <a:t>Here in particularly for plank it corrects elbow and back angle </a:t>
            </a:r>
            <a:endParaRPr/>
          </a:p>
        </p:txBody>
      </p:sp>
      <p:pic>
        <p:nvPicPr>
          <p:cNvPr id="1245" name="Google Shape;1245;p40"/>
          <p:cNvPicPr preferRelativeResize="0"/>
          <p:nvPr/>
        </p:nvPicPr>
        <p:blipFill>
          <a:blip r:embed="rId3">
            <a:alphaModFix/>
          </a:blip>
          <a:stretch>
            <a:fillRect/>
          </a:stretch>
        </p:blipFill>
        <p:spPr>
          <a:xfrm>
            <a:off x="3959100" y="1300954"/>
            <a:ext cx="4932515" cy="3746500"/>
          </a:xfrm>
          <a:prstGeom prst="rect">
            <a:avLst/>
          </a:prstGeom>
          <a:noFill/>
          <a:ln>
            <a:noFill/>
          </a:ln>
        </p:spPr>
      </p:pic>
      <p:sp>
        <p:nvSpPr>
          <p:cNvPr id="1246" name="Google Shape;1246;p40"/>
          <p:cNvSpPr txBox="1"/>
          <p:nvPr>
            <p:ph idx="4294967295" type="title"/>
          </p:nvPr>
        </p:nvSpPr>
        <p:spPr>
          <a:xfrm>
            <a:off x="849650" y="278500"/>
            <a:ext cx="401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Results</a:t>
            </a:r>
            <a:endParaRPr sz="4200">
              <a:solidFill>
                <a:srgbClr val="000000"/>
              </a:solidFill>
              <a:latin typeface="Arial"/>
              <a:ea typeface="Arial"/>
              <a:cs typeface="Arial"/>
              <a:sym typeface="Arial"/>
            </a:endParaRPr>
          </a:p>
          <a:p>
            <a:pPr indent="0" lvl="0" marL="0" rtl="0" algn="l">
              <a:spcBef>
                <a:spcPts val="0"/>
              </a:spcBef>
              <a:spcAft>
                <a:spcPts val="0"/>
              </a:spcAft>
              <a:buNone/>
            </a:pPr>
            <a:r>
              <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41"/>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1"/>
          <p:cNvSpPr txBox="1"/>
          <p:nvPr>
            <p:ph type="title"/>
          </p:nvPr>
        </p:nvSpPr>
        <p:spPr>
          <a:xfrm rot="-5400000">
            <a:off x="-1573000" y="2285450"/>
            <a:ext cx="4011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PROS AND CONS</a:t>
            </a:r>
            <a:endParaRPr/>
          </a:p>
        </p:txBody>
      </p:sp>
      <p:sp>
        <p:nvSpPr>
          <p:cNvPr id="1253" name="Google Shape;1253;p41"/>
          <p:cNvSpPr txBox="1"/>
          <p:nvPr/>
        </p:nvSpPr>
        <p:spPr>
          <a:xfrm>
            <a:off x="1671200" y="658225"/>
            <a:ext cx="5607900" cy="371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u="sng">
                <a:solidFill>
                  <a:schemeClr val="lt2"/>
                </a:solidFill>
                <a:latin typeface="Abel"/>
                <a:ea typeface="Abel"/>
                <a:cs typeface="Abel"/>
                <a:sym typeface="Abel"/>
              </a:rPr>
              <a:t>Pros</a:t>
            </a:r>
            <a:r>
              <a:rPr lang="en">
                <a:solidFill>
                  <a:schemeClr val="lt2"/>
                </a:solidFill>
                <a:latin typeface="Abel"/>
                <a:ea typeface="Abel"/>
                <a:cs typeface="Abel"/>
                <a:sym typeface="Abel"/>
              </a:rPr>
              <a:t>:</a:t>
            </a:r>
            <a:endParaRPr>
              <a:solidFill>
                <a:schemeClr val="lt2"/>
              </a:solidFill>
              <a:latin typeface="Abel"/>
              <a:ea typeface="Abel"/>
              <a:cs typeface="Abel"/>
              <a:sym typeface="Abel"/>
            </a:endParaRPr>
          </a:p>
          <a:p>
            <a:pPr indent="0" lvl="0" marL="0" rtl="0" algn="l">
              <a:lnSpc>
                <a:spcPct val="115000"/>
              </a:lnSpc>
              <a:spcBef>
                <a:spcPts val="0"/>
              </a:spcBef>
              <a:spcAft>
                <a:spcPts val="0"/>
              </a:spcAft>
              <a:buNone/>
            </a:pPr>
            <a:r>
              <a:t/>
            </a:r>
            <a:endParaRPr>
              <a:solidFill>
                <a:schemeClr val="lt2"/>
              </a:solidFill>
              <a:latin typeface="Abel"/>
              <a:ea typeface="Abel"/>
              <a:cs typeface="Abel"/>
              <a:sym typeface="Abel"/>
            </a:endParaRPr>
          </a:p>
          <a:p>
            <a:pPr indent="-317500" lvl="0" marL="457200" rtl="0" algn="l">
              <a:lnSpc>
                <a:spcPct val="115000"/>
              </a:lnSpc>
              <a:spcBef>
                <a:spcPts val="0"/>
              </a:spcBef>
              <a:spcAft>
                <a:spcPts val="0"/>
              </a:spcAft>
              <a:buClr>
                <a:schemeClr val="lt2"/>
              </a:buClr>
              <a:buSzPts val="1400"/>
              <a:buFont typeface="Abel"/>
              <a:buAutoNum type="arabicPeriod"/>
            </a:pPr>
            <a:r>
              <a:rPr lang="en">
                <a:solidFill>
                  <a:schemeClr val="lt2"/>
                </a:solidFill>
                <a:latin typeface="Abel"/>
                <a:ea typeface="Abel"/>
                <a:cs typeface="Abel"/>
                <a:sym typeface="Abel"/>
              </a:rPr>
              <a:t>Workouts possible at home.</a:t>
            </a:r>
            <a:endParaRPr>
              <a:solidFill>
                <a:schemeClr val="lt2"/>
              </a:solidFill>
              <a:latin typeface="Abel"/>
              <a:ea typeface="Abel"/>
              <a:cs typeface="Abel"/>
              <a:sym typeface="Abel"/>
            </a:endParaRPr>
          </a:p>
          <a:p>
            <a:pPr indent="-317500" lvl="0" marL="457200" rtl="0" algn="l">
              <a:lnSpc>
                <a:spcPct val="115000"/>
              </a:lnSpc>
              <a:spcBef>
                <a:spcPts val="0"/>
              </a:spcBef>
              <a:spcAft>
                <a:spcPts val="0"/>
              </a:spcAft>
              <a:buClr>
                <a:schemeClr val="lt2"/>
              </a:buClr>
              <a:buSzPts val="1400"/>
              <a:buFont typeface="Abel"/>
              <a:buAutoNum type="arabicPeriod"/>
            </a:pPr>
            <a:r>
              <a:rPr lang="en">
                <a:solidFill>
                  <a:schemeClr val="lt2"/>
                </a:solidFill>
                <a:latin typeface="Abel"/>
                <a:ea typeface="Abel"/>
                <a:cs typeface="Abel"/>
                <a:sym typeface="Abel"/>
              </a:rPr>
              <a:t>Better exercise results</a:t>
            </a:r>
            <a:endParaRPr>
              <a:solidFill>
                <a:schemeClr val="lt2"/>
              </a:solidFill>
              <a:latin typeface="Abel"/>
              <a:ea typeface="Abel"/>
              <a:cs typeface="Abel"/>
              <a:sym typeface="Abel"/>
            </a:endParaRPr>
          </a:p>
          <a:p>
            <a:pPr indent="-317500" lvl="0" marL="457200" rtl="0" algn="l">
              <a:lnSpc>
                <a:spcPct val="115000"/>
              </a:lnSpc>
              <a:spcBef>
                <a:spcPts val="0"/>
              </a:spcBef>
              <a:spcAft>
                <a:spcPts val="0"/>
              </a:spcAft>
              <a:buClr>
                <a:schemeClr val="lt2"/>
              </a:buClr>
              <a:buSzPts val="1400"/>
              <a:buFont typeface="Abel"/>
              <a:buAutoNum type="arabicPeriod"/>
            </a:pPr>
            <a:r>
              <a:rPr lang="en">
                <a:solidFill>
                  <a:schemeClr val="lt2"/>
                </a:solidFill>
                <a:latin typeface="Abel"/>
                <a:ea typeface="Abel"/>
                <a:cs typeface="Abel"/>
                <a:sym typeface="Abel"/>
              </a:rPr>
              <a:t>Suitable for all age groups and people of all competency and experience in gyming.</a:t>
            </a:r>
            <a:endParaRPr>
              <a:solidFill>
                <a:schemeClr val="lt2"/>
              </a:solidFill>
              <a:latin typeface="Abel"/>
              <a:ea typeface="Abel"/>
              <a:cs typeface="Abel"/>
              <a:sym typeface="Abel"/>
            </a:endParaRPr>
          </a:p>
          <a:p>
            <a:pPr indent="-317500" lvl="0" marL="457200" rtl="0" algn="l">
              <a:lnSpc>
                <a:spcPct val="115000"/>
              </a:lnSpc>
              <a:spcBef>
                <a:spcPts val="0"/>
              </a:spcBef>
              <a:spcAft>
                <a:spcPts val="0"/>
              </a:spcAft>
              <a:buClr>
                <a:schemeClr val="lt2"/>
              </a:buClr>
              <a:buSzPts val="1400"/>
              <a:buFont typeface="Abel"/>
              <a:buAutoNum type="arabicPeriod"/>
            </a:pPr>
            <a:r>
              <a:rPr lang="en">
                <a:solidFill>
                  <a:schemeClr val="lt2"/>
                </a:solidFill>
                <a:latin typeface="Abel"/>
                <a:ea typeface="Abel"/>
                <a:cs typeface="Abel"/>
                <a:sym typeface="Abel"/>
              </a:rPr>
              <a:t>Redirects user to tutorials if in doubt.</a:t>
            </a:r>
            <a:endParaRPr>
              <a:solidFill>
                <a:schemeClr val="lt2"/>
              </a:solidFill>
              <a:latin typeface="Abel"/>
              <a:ea typeface="Abel"/>
              <a:cs typeface="Abel"/>
              <a:sym typeface="Abel"/>
            </a:endParaRPr>
          </a:p>
          <a:p>
            <a:pPr indent="0" lvl="0" marL="457200" rtl="0" algn="l">
              <a:lnSpc>
                <a:spcPct val="115000"/>
              </a:lnSpc>
              <a:spcBef>
                <a:spcPts val="0"/>
              </a:spcBef>
              <a:spcAft>
                <a:spcPts val="0"/>
              </a:spcAft>
              <a:buNone/>
            </a:pPr>
            <a:r>
              <a:t/>
            </a:r>
            <a:endParaRPr>
              <a:solidFill>
                <a:schemeClr val="lt2"/>
              </a:solidFill>
              <a:latin typeface="Abel"/>
              <a:ea typeface="Abel"/>
              <a:cs typeface="Abel"/>
              <a:sym typeface="Abel"/>
            </a:endParaRPr>
          </a:p>
          <a:p>
            <a:pPr indent="0" lvl="0" marL="0" rtl="0" algn="l">
              <a:lnSpc>
                <a:spcPct val="115000"/>
              </a:lnSpc>
              <a:spcBef>
                <a:spcPts val="0"/>
              </a:spcBef>
              <a:spcAft>
                <a:spcPts val="0"/>
              </a:spcAft>
              <a:buNone/>
            </a:pPr>
            <a:r>
              <a:rPr b="1" lang="en" sz="1600" u="sng">
                <a:solidFill>
                  <a:schemeClr val="lt2"/>
                </a:solidFill>
                <a:latin typeface="Abel"/>
                <a:ea typeface="Abel"/>
                <a:cs typeface="Abel"/>
                <a:sym typeface="Abel"/>
              </a:rPr>
              <a:t>Cons</a:t>
            </a:r>
            <a:r>
              <a:rPr lang="en">
                <a:solidFill>
                  <a:schemeClr val="lt2"/>
                </a:solidFill>
                <a:latin typeface="Abel"/>
                <a:ea typeface="Abel"/>
                <a:cs typeface="Abel"/>
                <a:sym typeface="Abel"/>
              </a:rPr>
              <a:t>:</a:t>
            </a:r>
            <a:endParaRPr>
              <a:solidFill>
                <a:schemeClr val="lt2"/>
              </a:solidFill>
              <a:latin typeface="Abel"/>
              <a:ea typeface="Abel"/>
              <a:cs typeface="Abel"/>
              <a:sym typeface="Abel"/>
            </a:endParaRPr>
          </a:p>
          <a:p>
            <a:pPr indent="0" lvl="0" marL="0" rtl="0" algn="l">
              <a:lnSpc>
                <a:spcPct val="115000"/>
              </a:lnSpc>
              <a:spcBef>
                <a:spcPts val="0"/>
              </a:spcBef>
              <a:spcAft>
                <a:spcPts val="0"/>
              </a:spcAft>
              <a:buNone/>
            </a:pPr>
            <a:r>
              <a:t/>
            </a:r>
            <a:endParaRPr>
              <a:solidFill>
                <a:schemeClr val="lt2"/>
              </a:solidFill>
              <a:latin typeface="Abel"/>
              <a:ea typeface="Abel"/>
              <a:cs typeface="Abel"/>
              <a:sym typeface="Abel"/>
            </a:endParaRPr>
          </a:p>
          <a:p>
            <a:pPr indent="-317500" lvl="0" marL="457200" rtl="0" algn="l">
              <a:lnSpc>
                <a:spcPct val="115000"/>
              </a:lnSpc>
              <a:spcBef>
                <a:spcPts val="0"/>
              </a:spcBef>
              <a:spcAft>
                <a:spcPts val="0"/>
              </a:spcAft>
              <a:buClr>
                <a:schemeClr val="lt2"/>
              </a:buClr>
              <a:buSzPts val="1400"/>
              <a:buFont typeface="Abel"/>
              <a:buAutoNum type="arabicPeriod"/>
            </a:pPr>
            <a:r>
              <a:rPr lang="en">
                <a:solidFill>
                  <a:schemeClr val="lt2"/>
                </a:solidFill>
                <a:latin typeface="Abel"/>
                <a:ea typeface="Abel"/>
                <a:cs typeface="Abel"/>
                <a:sym typeface="Abel"/>
              </a:rPr>
              <a:t>No one-to-one personal trainer</a:t>
            </a:r>
            <a:endParaRPr>
              <a:solidFill>
                <a:schemeClr val="lt2"/>
              </a:solidFill>
              <a:latin typeface="Abel"/>
              <a:ea typeface="Abel"/>
              <a:cs typeface="Abel"/>
              <a:sym typeface="Abel"/>
            </a:endParaRPr>
          </a:p>
          <a:p>
            <a:pPr indent="-317500" lvl="0" marL="457200" rtl="0" algn="l">
              <a:lnSpc>
                <a:spcPct val="115000"/>
              </a:lnSpc>
              <a:spcBef>
                <a:spcPts val="0"/>
              </a:spcBef>
              <a:spcAft>
                <a:spcPts val="0"/>
              </a:spcAft>
              <a:buClr>
                <a:schemeClr val="lt2"/>
              </a:buClr>
              <a:buSzPts val="1400"/>
              <a:buFont typeface="Abel"/>
              <a:buAutoNum type="arabicPeriod"/>
            </a:pPr>
            <a:r>
              <a:rPr lang="en">
                <a:solidFill>
                  <a:schemeClr val="lt2"/>
                </a:solidFill>
                <a:latin typeface="Abel"/>
                <a:ea typeface="Abel"/>
                <a:cs typeface="Abel"/>
                <a:sym typeface="Abel"/>
              </a:rPr>
              <a:t>Not all exercises covered in this  prototype.</a:t>
            </a:r>
            <a:endParaRPr>
              <a:solidFill>
                <a:schemeClr val="lt2"/>
              </a:solidFill>
              <a:latin typeface="Abel"/>
              <a:ea typeface="Abel"/>
              <a:cs typeface="Abel"/>
              <a:sym typeface="Abel"/>
            </a:endParaRPr>
          </a:p>
          <a:p>
            <a:pPr indent="-317500" lvl="0" marL="457200" rtl="0" algn="l">
              <a:lnSpc>
                <a:spcPct val="115000"/>
              </a:lnSpc>
              <a:spcBef>
                <a:spcPts val="0"/>
              </a:spcBef>
              <a:spcAft>
                <a:spcPts val="0"/>
              </a:spcAft>
              <a:buClr>
                <a:schemeClr val="lt2"/>
              </a:buClr>
              <a:buSzPts val="1400"/>
              <a:buFont typeface="Abel"/>
              <a:buAutoNum type="arabicPeriod"/>
            </a:pPr>
            <a:r>
              <a:rPr lang="en">
                <a:solidFill>
                  <a:schemeClr val="lt2"/>
                </a:solidFill>
                <a:latin typeface="Abel"/>
                <a:ea typeface="Abel"/>
                <a:cs typeface="Abel"/>
                <a:sym typeface="Abel"/>
              </a:rPr>
              <a:t>For beginners it would be difficult to achieve perfect angle of posture but the system can deny them from moving forward with other exercise</a:t>
            </a:r>
            <a:endParaRPr>
              <a:solidFill>
                <a:schemeClr val="lt2"/>
              </a:solidFill>
              <a:latin typeface="Abel"/>
              <a:ea typeface="Abel"/>
              <a:cs typeface="Abel"/>
              <a:sym typeface="Abe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42"/>
          <p:cNvSpPr txBox="1"/>
          <p:nvPr>
            <p:ph type="ctrTitle"/>
          </p:nvPr>
        </p:nvSpPr>
        <p:spPr>
          <a:xfrm>
            <a:off x="1253775" y="-283350"/>
            <a:ext cx="29805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References</a:t>
            </a:r>
            <a:endParaRPr sz="4200"/>
          </a:p>
        </p:txBody>
      </p:sp>
      <p:sp>
        <p:nvSpPr>
          <p:cNvPr id="1259" name="Google Shape;1259;p42"/>
          <p:cNvSpPr txBox="1"/>
          <p:nvPr>
            <p:ph idx="1" type="subTitle"/>
          </p:nvPr>
        </p:nvSpPr>
        <p:spPr>
          <a:xfrm>
            <a:off x="1253775" y="1445725"/>
            <a:ext cx="7297200" cy="31536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a:t>Chen, Steven &amp; Yang, Richard. Pose Trainer: Correcting Exercise Posture using Pose Estimation. </a:t>
            </a:r>
            <a:endParaRPr/>
          </a:p>
          <a:p>
            <a:pPr indent="-336550" lvl="0" marL="457200" rtl="0" algn="l">
              <a:lnSpc>
                <a:spcPct val="115000"/>
              </a:lnSpc>
              <a:spcBef>
                <a:spcPts val="0"/>
              </a:spcBef>
              <a:spcAft>
                <a:spcPts val="0"/>
              </a:spcAft>
              <a:buSzPts val="1700"/>
              <a:buChar char="➢"/>
            </a:pPr>
            <a:r>
              <a:rPr lang="en"/>
              <a:t>Nagarkoti, Amit &amp; Teotia, Revant &amp; Mahale, Amith &amp; Das, Pankaj. (2019). Realtime Indoor Workout Analysis Using Machine Learning &amp; Computer Vision. Conference proceedings: ... Annual International Conference of the IEEE Engineering in Medicine and Biology Society. IEEE Engineering in Medicine and Biology Society. Conference. 2019. 1440-1443. 10.1109/EMBC.2019.8856547. </a:t>
            </a:r>
            <a:endParaRPr/>
          </a:p>
          <a:p>
            <a:pPr indent="-336550" lvl="0" marL="457200" rtl="0" algn="l">
              <a:lnSpc>
                <a:spcPct val="115000"/>
              </a:lnSpc>
              <a:spcBef>
                <a:spcPts val="0"/>
              </a:spcBef>
              <a:spcAft>
                <a:spcPts val="0"/>
              </a:spcAft>
              <a:buSzPts val="1700"/>
              <a:buChar char="➢"/>
            </a:pPr>
            <a:r>
              <a:rPr lang="en"/>
              <a:t>BlazePose: On-device Real-time Body Pose tracking</a:t>
            </a:r>
            <a:endParaRPr/>
          </a:p>
          <a:p>
            <a:pPr indent="0" lvl="0" marL="457200" rtl="0" algn="l">
              <a:lnSpc>
                <a:spcPct val="115000"/>
              </a:lnSpc>
              <a:spcBef>
                <a:spcPts val="0"/>
              </a:spcBef>
              <a:spcAft>
                <a:spcPts val="0"/>
              </a:spcAft>
              <a:buNone/>
            </a:pPr>
            <a:r>
              <a:rPr lang="en" u="sng">
                <a:hlinkClick r:id="rId3"/>
              </a:rPr>
              <a:t>Valentin Bazarevsky</a:t>
            </a:r>
            <a:r>
              <a:rPr lang="en"/>
              <a:t>, </a:t>
            </a:r>
            <a:r>
              <a:rPr lang="en" u="sng">
                <a:hlinkClick r:id="rId4"/>
              </a:rPr>
              <a:t>Ivan Grishchenko</a:t>
            </a:r>
            <a:r>
              <a:rPr lang="en"/>
              <a:t>, </a:t>
            </a:r>
            <a:r>
              <a:rPr lang="en" u="sng">
                <a:hlinkClick r:id="rId5"/>
              </a:rPr>
              <a:t>Karthik Raveendran</a:t>
            </a:r>
            <a:r>
              <a:rPr lang="en"/>
              <a:t>, </a:t>
            </a:r>
            <a:r>
              <a:rPr lang="en" u="sng">
                <a:hlinkClick r:id="rId6"/>
              </a:rPr>
              <a:t>Tyler Zhu</a:t>
            </a:r>
            <a:r>
              <a:rPr lang="en"/>
              <a:t>, </a:t>
            </a:r>
            <a:r>
              <a:rPr lang="en" u="sng">
                <a:hlinkClick r:id="rId7"/>
              </a:rPr>
              <a:t>Fan Zhang</a:t>
            </a:r>
            <a:r>
              <a:rPr lang="en"/>
              <a:t>, </a:t>
            </a:r>
            <a:r>
              <a:rPr lang="en" u="sng">
                <a:hlinkClick r:id="rId8"/>
              </a:rPr>
              <a:t>Matthias Grundmann</a:t>
            </a:r>
            <a:endParaRPr/>
          </a:p>
          <a:p>
            <a:pPr indent="-336550" lvl="0" marL="457200" rtl="0" algn="l">
              <a:lnSpc>
                <a:spcPct val="115000"/>
              </a:lnSpc>
              <a:spcBef>
                <a:spcPts val="0"/>
              </a:spcBef>
              <a:spcAft>
                <a:spcPts val="0"/>
              </a:spcAft>
              <a:buSzPts val="1700"/>
              <a:buChar char="➢"/>
            </a:pPr>
            <a:r>
              <a:rPr lang="en"/>
              <a:t>Pavement Distress Detection and Segmentation using YOLOv4 and DeepLabv3 on Pavements by </a:t>
            </a:r>
            <a:r>
              <a:rPr b="1" lang="en"/>
              <a:t>James-Andrew Sarmiento</a:t>
            </a:r>
            <a:endParaRPr/>
          </a:p>
          <a:p>
            <a:pPr indent="-336550" lvl="0" marL="457200" marR="76200" rtl="0" algn="l">
              <a:lnSpc>
                <a:spcPct val="115000"/>
              </a:lnSpc>
              <a:spcBef>
                <a:spcPts val="0"/>
              </a:spcBef>
              <a:spcAft>
                <a:spcPts val="0"/>
              </a:spcAft>
              <a:buSzPts val="1700"/>
              <a:buChar char="➢"/>
            </a:pPr>
            <a:r>
              <a:rPr lang="en"/>
              <a:t>Automatic Feedback For Physiotherapy Exercises Based On PoseNet by </a:t>
            </a:r>
            <a:r>
              <a:rPr b="1" lang="en"/>
              <a:t>Hussein Ayman Hassan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43"/>
          <p:cNvSpPr txBox="1"/>
          <p:nvPr>
            <p:ph type="ctrTitle"/>
          </p:nvPr>
        </p:nvSpPr>
        <p:spPr>
          <a:xfrm>
            <a:off x="1136171" y="835609"/>
            <a:ext cx="6446400" cy="217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7200"/>
              <a:t>THANK YOU</a:t>
            </a:r>
            <a:endParaRPr sz="7200"/>
          </a:p>
        </p:txBody>
      </p:sp>
      <p:sp>
        <p:nvSpPr>
          <p:cNvPr id="1265" name="Google Shape;1265;p4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4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4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4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43"/>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4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1" name="Google Shape;1271;p43"/>
          <p:cNvGrpSpPr/>
          <p:nvPr/>
        </p:nvGrpSpPr>
        <p:grpSpPr>
          <a:xfrm>
            <a:off x="6232314" y="3696331"/>
            <a:ext cx="121434" cy="1073147"/>
            <a:chOff x="6232314" y="3696331"/>
            <a:chExt cx="121434" cy="1073147"/>
          </a:xfrm>
        </p:grpSpPr>
        <p:sp>
          <p:nvSpPr>
            <p:cNvPr id="1272" name="Google Shape;1272;p4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4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4" name="Google Shape;1274;p43"/>
          <p:cNvGrpSpPr/>
          <p:nvPr/>
        </p:nvGrpSpPr>
        <p:grpSpPr>
          <a:xfrm>
            <a:off x="7828765" y="1819184"/>
            <a:ext cx="133252" cy="1952377"/>
            <a:chOff x="6780548" y="337714"/>
            <a:chExt cx="133252" cy="1952377"/>
          </a:xfrm>
        </p:grpSpPr>
        <p:sp>
          <p:nvSpPr>
            <p:cNvPr id="1275" name="Google Shape;1275;p4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4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7" name="Google Shape;1277;p43"/>
          <p:cNvGrpSpPr/>
          <p:nvPr/>
        </p:nvGrpSpPr>
        <p:grpSpPr>
          <a:xfrm>
            <a:off x="1608717" y="1280046"/>
            <a:ext cx="199237" cy="2828935"/>
            <a:chOff x="1608717" y="1280046"/>
            <a:chExt cx="199237" cy="2828935"/>
          </a:xfrm>
        </p:grpSpPr>
        <p:sp>
          <p:nvSpPr>
            <p:cNvPr id="1278" name="Google Shape;1278;p4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4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4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1" name="Google Shape;1281;p4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3" name="Google Shape;1283;p43"/>
          <p:cNvGrpSpPr/>
          <p:nvPr/>
        </p:nvGrpSpPr>
        <p:grpSpPr>
          <a:xfrm>
            <a:off x="8008096" y="2108910"/>
            <a:ext cx="199001" cy="2139770"/>
            <a:chOff x="8008096" y="2108910"/>
            <a:chExt cx="199001" cy="2139770"/>
          </a:xfrm>
        </p:grpSpPr>
        <p:sp>
          <p:nvSpPr>
            <p:cNvPr id="1284" name="Google Shape;1284;p4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6" name="Google Shape;1286;p43"/>
          <p:cNvGrpSpPr/>
          <p:nvPr/>
        </p:nvGrpSpPr>
        <p:grpSpPr>
          <a:xfrm>
            <a:off x="4472500" y="3928605"/>
            <a:ext cx="199001" cy="867199"/>
            <a:chOff x="4475150" y="4052605"/>
            <a:chExt cx="199001" cy="867199"/>
          </a:xfrm>
        </p:grpSpPr>
        <p:sp>
          <p:nvSpPr>
            <p:cNvPr id="1287" name="Google Shape;1287;p4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4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4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0" name="Google Shape;1290;p43"/>
          <p:cNvGrpSpPr/>
          <p:nvPr/>
        </p:nvGrpSpPr>
        <p:grpSpPr>
          <a:xfrm>
            <a:off x="6632609" y="2218481"/>
            <a:ext cx="357720" cy="355147"/>
            <a:chOff x="1408777" y="3680964"/>
            <a:chExt cx="357720" cy="355147"/>
          </a:xfrm>
        </p:grpSpPr>
        <p:sp>
          <p:nvSpPr>
            <p:cNvPr id="1291" name="Google Shape;1291;p43"/>
            <p:cNvSpPr/>
            <p:nvPr/>
          </p:nvSpPr>
          <p:spPr>
            <a:xfrm>
              <a:off x="1510488" y="3814144"/>
              <a:ext cx="37852" cy="49188"/>
            </a:xfrm>
            <a:custGeom>
              <a:rect b="b" l="l" r="r" t="t"/>
              <a:pathLst>
                <a:path extrusionOk="0" h="1549" w="1192">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cap="flat" cmpd="sng" w="9525">
              <a:solidFill>
                <a:srgbClr val="49FE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3"/>
            <p:cNvSpPr/>
            <p:nvPr/>
          </p:nvSpPr>
          <p:spPr>
            <a:xfrm>
              <a:off x="1627315" y="3814144"/>
              <a:ext cx="37852" cy="49188"/>
            </a:xfrm>
            <a:custGeom>
              <a:rect b="b" l="l" r="r" t="t"/>
              <a:pathLst>
                <a:path extrusionOk="0" h="1549" w="1192">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cap="flat" cmpd="sng" w="9525">
              <a:solidFill>
                <a:srgbClr val="49FE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3"/>
            <p:cNvSpPr/>
            <p:nvPr/>
          </p:nvSpPr>
          <p:spPr>
            <a:xfrm>
              <a:off x="1525604" y="3908806"/>
              <a:ext cx="123305" cy="33152"/>
            </a:xfrm>
            <a:custGeom>
              <a:rect b="b" l="l" r="r" t="t"/>
              <a:pathLst>
                <a:path extrusionOk="0" h="1044" w="3883">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cap="flat" cmpd="sng" w="9525">
              <a:solidFill>
                <a:srgbClr val="49FE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3"/>
            <p:cNvSpPr/>
            <p:nvPr/>
          </p:nvSpPr>
          <p:spPr>
            <a:xfrm>
              <a:off x="1408777" y="3680964"/>
              <a:ext cx="298338" cy="296528"/>
            </a:xfrm>
            <a:custGeom>
              <a:rect b="b" l="l" r="r" t="t"/>
              <a:pathLst>
                <a:path extrusionOk="0" h="9338" w="9395">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cap="flat" cmpd="sng" w="9525">
              <a:solidFill>
                <a:srgbClr val="49FE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3"/>
            <p:cNvSpPr/>
            <p:nvPr/>
          </p:nvSpPr>
          <p:spPr>
            <a:xfrm>
              <a:off x="1468508" y="3739075"/>
              <a:ext cx="297989" cy="297036"/>
            </a:xfrm>
            <a:custGeom>
              <a:rect b="b" l="l" r="r" t="t"/>
              <a:pathLst>
                <a:path extrusionOk="0" h="9354" w="9384">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cap="flat" cmpd="sng" w="9525">
              <a:solidFill>
                <a:srgbClr val="49FE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26"/>
          <p:cNvSpPr txBox="1"/>
          <p:nvPr>
            <p:ph type="ctrTitle"/>
          </p:nvPr>
        </p:nvSpPr>
        <p:spPr>
          <a:xfrm>
            <a:off x="1334565" y="342775"/>
            <a:ext cx="29805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146" name="Google Shape;1146;p26"/>
          <p:cNvSpPr txBox="1"/>
          <p:nvPr>
            <p:ph idx="1" type="subTitle"/>
          </p:nvPr>
        </p:nvSpPr>
        <p:spPr>
          <a:xfrm>
            <a:off x="4945620" y="2031638"/>
            <a:ext cx="3267000" cy="2404800"/>
          </a:xfrm>
          <a:prstGeom prst="rect">
            <a:avLst/>
          </a:prstGeom>
        </p:spPr>
        <p:txBody>
          <a:bodyPr anchorCtr="0" anchor="b" bIns="91425" lIns="91425" spcFirstLastPara="1" rIns="91425" wrap="square" tIns="91425">
            <a:noAutofit/>
          </a:bodyPr>
          <a:lstStyle/>
          <a:p>
            <a:pPr indent="-330200" lvl="0" marL="457200" marR="0" rtl="0" algn="l">
              <a:lnSpc>
                <a:spcPct val="150000"/>
              </a:lnSpc>
              <a:spcBef>
                <a:spcPts val="0"/>
              </a:spcBef>
              <a:spcAft>
                <a:spcPts val="0"/>
              </a:spcAft>
              <a:buSzPts val="1600"/>
              <a:buChar char="➢"/>
            </a:pPr>
            <a:r>
              <a:rPr lang="en"/>
              <a:t>Closure of gym for indefinite period</a:t>
            </a:r>
            <a:endParaRPr/>
          </a:p>
          <a:p>
            <a:pPr indent="-330200" lvl="0" marL="457200" marR="0" rtl="0" algn="l">
              <a:lnSpc>
                <a:spcPct val="150000"/>
              </a:lnSpc>
              <a:spcBef>
                <a:spcPts val="0"/>
              </a:spcBef>
              <a:spcAft>
                <a:spcPts val="0"/>
              </a:spcAft>
              <a:buSzPts val="1600"/>
              <a:buChar char="➢"/>
            </a:pPr>
            <a:r>
              <a:rPr lang="en"/>
              <a:t>Beginners need a trainer during initial phase of exercising</a:t>
            </a:r>
            <a:endParaRPr/>
          </a:p>
          <a:p>
            <a:pPr indent="-330200" lvl="0" marL="457200" rtl="0" algn="l">
              <a:lnSpc>
                <a:spcPct val="150000"/>
              </a:lnSpc>
              <a:spcBef>
                <a:spcPts val="0"/>
              </a:spcBef>
              <a:spcAft>
                <a:spcPts val="0"/>
              </a:spcAft>
              <a:buSzPts val="1600"/>
              <a:buChar char="➢"/>
            </a:pPr>
            <a:r>
              <a:rPr lang="en"/>
              <a:t>Not everyone can cope up with the rigid timing of physical gym.</a:t>
            </a:r>
            <a:endParaRPr/>
          </a:p>
          <a:p>
            <a:pPr indent="-330200" lvl="0" marL="457200" rtl="0" algn="l">
              <a:lnSpc>
                <a:spcPct val="150000"/>
              </a:lnSpc>
              <a:spcBef>
                <a:spcPts val="0"/>
              </a:spcBef>
              <a:spcAft>
                <a:spcPts val="0"/>
              </a:spcAft>
              <a:buSzPts val="1600"/>
              <a:buChar char="➢"/>
            </a:pPr>
            <a:r>
              <a:rPr lang="en"/>
              <a:t>Many fitness app exists but not many focus on pose correction.</a:t>
            </a:r>
            <a:endParaRPr sz="1100"/>
          </a:p>
        </p:txBody>
      </p:sp>
      <p:pic>
        <p:nvPicPr>
          <p:cNvPr id="1147" name="Google Shape;1147;p26"/>
          <p:cNvPicPr preferRelativeResize="0"/>
          <p:nvPr/>
        </p:nvPicPr>
        <p:blipFill>
          <a:blip r:embed="rId3">
            <a:alphaModFix/>
          </a:blip>
          <a:stretch>
            <a:fillRect/>
          </a:stretch>
        </p:blipFill>
        <p:spPr>
          <a:xfrm>
            <a:off x="1209275" y="2530150"/>
            <a:ext cx="2857500" cy="1600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9" name="Shape 1299"/>
        <p:cNvGrpSpPr/>
        <p:nvPr/>
      </p:nvGrpSpPr>
      <p:grpSpPr>
        <a:xfrm>
          <a:off x="0" y="0"/>
          <a:ext cx="0" cy="0"/>
          <a:chOff x="0" y="0"/>
          <a:chExt cx="0" cy="0"/>
        </a:xfrm>
      </p:grpSpPr>
      <p:sp>
        <p:nvSpPr>
          <p:cNvPr id="1300" name="Google Shape;1300;p44"/>
          <p:cNvSpPr/>
          <p:nvPr/>
        </p:nvSpPr>
        <p:spPr>
          <a:xfrm>
            <a:off x="5695625" y="1590775"/>
            <a:ext cx="3453000" cy="196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4"/>
          <p:cNvSpPr/>
          <p:nvPr/>
        </p:nvSpPr>
        <p:spPr>
          <a:xfrm rot="5400000">
            <a:off x="-589125" y="2140225"/>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4"/>
          <p:cNvSpPr txBox="1"/>
          <p:nvPr>
            <p:ph type="title"/>
          </p:nvPr>
        </p:nvSpPr>
        <p:spPr>
          <a:xfrm>
            <a:off x="4545398" y="1551175"/>
            <a:ext cx="3879300" cy="2041200"/>
          </a:xfrm>
          <a:prstGeom prst="rect">
            <a:avLst/>
          </a:prstGeom>
        </p:spPr>
        <p:txBody>
          <a:bodyPr anchorCtr="0" anchor="ctr" bIns="91425" lIns="91425" spcFirstLastPara="1" rIns="91425" wrap="square" tIns="182875">
            <a:noAutofit/>
          </a:bodyPr>
          <a:lstStyle/>
          <a:p>
            <a:pPr indent="0" lvl="0" marL="0" rtl="0" algn="r">
              <a:spcBef>
                <a:spcPts val="0"/>
              </a:spcBef>
              <a:spcAft>
                <a:spcPts val="0"/>
              </a:spcAft>
              <a:buNone/>
            </a:pPr>
            <a:r>
              <a:rPr lang="en"/>
              <a:t>LITERATURE</a:t>
            </a:r>
            <a:endParaRPr/>
          </a:p>
          <a:p>
            <a:pPr indent="0" lvl="0" marL="0" rtl="0" algn="r">
              <a:spcBef>
                <a:spcPts val="0"/>
              </a:spcBef>
              <a:spcAft>
                <a:spcPts val="0"/>
              </a:spcAft>
              <a:buNone/>
            </a:pPr>
            <a:r>
              <a:rPr lang="en"/>
              <a:t>SURVEY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graphicFrame>
        <p:nvGraphicFramePr>
          <p:cNvPr id="1307" name="Google Shape;1307;p45"/>
          <p:cNvGraphicFramePr/>
          <p:nvPr/>
        </p:nvGraphicFramePr>
        <p:xfrm>
          <a:off x="-12" y="0"/>
          <a:ext cx="3000000" cy="3000000"/>
        </p:xfrm>
        <a:graphic>
          <a:graphicData uri="http://schemas.openxmlformats.org/drawingml/2006/table">
            <a:tbl>
              <a:tblPr>
                <a:noFill/>
                <a:tableStyleId>{CA9BEA14-F9A0-4332-AFE2-7C90E536BF23}</a:tableStyleId>
              </a:tblPr>
              <a:tblGrid>
                <a:gridCol w="2400075"/>
                <a:gridCol w="1590825"/>
                <a:gridCol w="2485225"/>
                <a:gridCol w="2667875"/>
              </a:tblGrid>
              <a:tr h="814400">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TITLE​</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ALGORITHM</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IMPLEMENTATION</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RESEARCH GAP</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r>
              <a:tr h="1954500">
                <a:tc>
                  <a:txBody>
                    <a:bodyPr/>
                    <a:lstStyle/>
                    <a:p>
                      <a:pPr indent="0" lvl="0" marL="63500" marR="63500" rtl="0" algn="l">
                        <a:lnSpc>
                          <a:spcPct val="115000"/>
                        </a:lnSpc>
                        <a:spcBef>
                          <a:spcPts val="0"/>
                        </a:spcBef>
                        <a:spcAft>
                          <a:spcPts val="0"/>
                        </a:spcAft>
                        <a:buNone/>
                      </a:pPr>
                      <a:r>
                        <a:rPr lang="en">
                          <a:solidFill>
                            <a:schemeClr val="lt2"/>
                          </a:solidFill>
                          <a:latin typeface="Abel"/>
                          <a:ea typeface="Abel"/>
                          <a:cs typeface="Abel"/>
                          <a:sym typeface="Abel"/>
                        </a:rPr>
                        <a:t>Pose Trainer: Correcting Exercise Posture using Pose Estimation</a:t>
                      </a:r>
                      <a:endParaRPr>
                        <a:solidFill>
                          <a:schemeClr val="lt2"/>
                        </a:solidFill>
                        <a:latin typeface="Abel"/>
                        <a:ea typeface="Abel"/>
                        <a:cs typeface="Abel"/>
                        <a:sym typeface="Abel"/>
                      </a:endParaRPr>
                    </a:p>
                    <a:p>
                      <a:pPr indent="0" lvl="0" marL="63500" marR="63500" rtl="0" algn="l">
                        <a:lnSpc>
                          <a:spcPct val="115000"/>
                        </a:lnSpc>
                        <a:spcBef>
                          <a:spcPts val="0"/>
                        </a:spcBef>
                        <a:spcAft>
                          <a:spcPts val="0"/>
                        </a:spcAft>
                        <a:buClr>
                          <a:srgbClr val="000000"/>
                        </a:buClr>
                        <a:buSzPts val="1100"/>
                        <a:buFont typeface="Arial"/>
                        <a:buNone/>
                      </a:pPr>
                      <a:r>
                        <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ctr">
                        <a:lnSpc>
                          <a:spcPct val="115000"/>
                        </a:lnSpc>
                        <a:spcBef>
                          <a:spcPts val="0"/>
                        </a:spcBef>
                        <a:spcAft>
                          <a:spcPts val="0"/>
                        </a:spcAft>
                        <a:buNone/>
                      </a:pPr>
                      <a:r>
                        <a:rPr lang="en">
                          <a:solidFill>
                            <a:schemeClr val="lt2"/>
                          </a:solidFill>
                          <a:latin typeface="Abel"/>
                          <a:ea typeface="Abel"/>
                          <a:cs typeface="Abel"/>
                          <a:sym typeface="Abel"/>
                        </a:rPr>
                        <a:t>OpenPose</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Clr>
                          <a:srgbClr val="000000"/>
                        </a:buClr>
                        <a:buSzPts val="1100"/>
                        <a:buFont typeface="Arial"/>
                        <a:buNone/>
                      </a:pPr>
                      <a:r>
                        <a:rPr lang="en">
                          <a:solidFill>
                            <a:schemeClr val="lt2"/>
                          </a:solidFill>
                          <a:latin typeface="Abel"/>
                          <a:ea typeface="Abel"/>
                          <a:cs typeface="Abel"/>
                          <a:sym typeface="Abel"/>
                        </a:rPr>
                        <a:t>Takes a video clip as input and identifies keyframes. Then in 2 stages pose estimation (classification of pose) and result are obtained (message as to posture was correct or not)</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Clr>
                          <a:srgbClr val="000000"/>
                        </a:buClr>
                        <a:buSzPts val="1100"/>
                        <a:buFont typeface="Arial"/>
                        <a:buNone/>
                      </a:pPr>
                      <a:r>
                        <a:rPr lang="en">
                          <a:solidFill>
                            <a:schemeClr val="lt2"/>
                          </a:solidFill>
                          <a:latin typeface="Abel"/>
                          <a:ea typeface="Abel"/>
                          <a:cs typeface="Abel"/>
                          <a:sym typeface="Abel"/>
                        </a:rPr>
                        <a:t>OpenPose works on just 16 joints which misses out on posture for exercise</a:t>
                      </a:r>
                      <a:endParaRPr>
                        <a:solidFill>
                          <a:schemeClr val="lt2"/>
                        </a:solidFill>
                        <a:latin typeface="Abel"/>
                        <a:ea typeface="Abel"/>
                        <a:cs typeface="Abel"/>
                        <a:sym typeface="Abel"/>
                      </a:endParaRPr>
                    </a:p>
                    <a:p>
                      <a:pPr indent="0" lvl="0" marL="0" marR="63500" rtl="0" algn="l">
                        <a:lnSpc>
                          <a:spcPct val="115000"/>
                        </a:lnSpc>
                        <a:spcBef>
                          <a:spcPts val="0"/>
                        </a:spcBef>
                        <a:spcAft>
                          <a:spcPts val="0"/>
                        </a:spcAft>
                        <a:buClr>
                          <a:srgbClr val="000000"/>
                        </a:buClr>
                        <a:buSzPts val="1100"/>
                        <a:buFont typeface="Arial"/>
                        <a:buNone/>
                      </a:pPr>
                      <a:r>
                        <a:rPr lang="en">
                          <a:solidFill>
                            <a:schemeClr val="lt2"/>
                          </a:solidFill>
                          <a:latin typeface="Abel"/>
                          <a:ea typeface="Abel"/>
                          <a:cs typeface="Abel"/>
                          <a:sym typeface="Abel"/>
                        </a:rPr>
                        <a:t>Computationally heavy and slow</a:t>
                      </a:r>
                      <a:endParaRPr>
                        <a:solidFill>
                          <a:schemeClr val="lt2"/>
                        </a:solidFill>
                        <a:latin typeface="Abel"/>
                        <a:ea typeface="Abel"/>
                        <a:cs typeface="Abel"/>
                        <a:sym typeface="Abel"/>
                      </a:endParaRPr>
                    </a:p>
                    <a:p>
                      <a:pPr indent="0" lvl="0" marL="0" marR="63500" rtl="0" algn="l">
                        <a:lnSpc>
                          <a:spcPct val="115000"/>
                        </a:lnSpc>
                        <a:spcBef>
                          <a:spcPts val="0"/>
                        </a:spcBef>
                        <a:spcAft>
                          <a:spcPts val="0"/>
                        </a:spcAft>
                        <a:buClr>
                          <a:srgbClr val="000000"/>
                        </a:buClr>
                        <a:buSzPts val="1100"/>
                        <a:buFont typeface="Arial"/>
                        <a:buNone/>
                      </a:pPr>
                      <a:r>
                        <a:rPr lang="en">
                          <a:solidFill>
                            <a:schemeClr val="lt2"/>
                          </a:solidFill>
                          <a:latin typeface="Abel"/>
                          <a:ea typeface="Abel"/>
                          <a:cs typeface="Abel"/>
                          <a:sym typeface="Abel"/>
                        </a:rPr>
                        <a:t>Not done in real time but as a recorded exercise clip.</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r>
              <a:tr h="2660350">
                <a:tc>
                  <a:txBody>
                    <a:bodyPr/>
                    <a:lstStyle/>
                    <a:p>
                      <a:pPr indent="0" lvl="0" marL="101600" marR="76200" rtl="0" algn="l">
                        <a:lnSpc>
                          <a:spcPct val="115000"/>
                        </a:lnSpc>
                        <a:spcBef>
                          <a:spcPts val="0"/>
                        </a:spcBef>
                        <a:spcAft>
                          <a:spcPts val="0"/>
                        </a:spcAft>
                        <a:buNone/>
                      </a:pPr>
                      <a:r>
                        <a:rPr lang="en">
                          <a:solidFill>
                            <a:schemeClr val="lt2"/>
                          </a:solidFill>
                          <a:latin typeface="Abel"/>
                          <a:ea typeface="Abel"/>
                          <a:cs typeface="Abel"/>
                          <a:sym typeface="Abel"/>
                        </a:rPr>
                        <a:t>Realtime Indoor Workout Analysis Using Machine Learning &amp; Computer Vision </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2"/>
                          </a:solidFill>
                          <a:latin typeface="Abel"/>
                          <a:ea typeface="Abel"/>
                          <a:cs typeface="Abel"/>
                          <a:sym typeface="Abel"/>
                        </a:rPr>
                        <a:t> Multi-Person 2D Pose Estimation using Part Affinity Fields</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None/>
                      </a:pPr>
                      <a:r>
                        <a:rPr lang="en">
                          <a:solidFill>
                            <a:schemeClr val="lt2"/>
                          </a:solidFill>
                          <a:latin typeface="Abel"/>
                          <a:ea typeface="Abel"/>
                          <a:cs typeface="Abel"/>
                          <a:sym typeface="Abel"/>
                        </a:rPr>
                        <a:t>Pre fed keyframes are extracted from server and actual keyframe of user marked using OpenPose.The result is in the form of error percentage from the distance actual to pre fed data.</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Clr>
                          <a:srgbClr val="000000"/>
                        </a:buClr>
                        <a:buSzPts val="1100"/>
                        <a:buFont typeface="Arial"/>
                        <a:buNone/>
                      </a:pPr>
                      <a:r>
                        <a:rPr lang="en">
                          <a:solidFill>
                            <a:schemeClr val="lt2"/>
                          </a:solidFill>
                          <a:latin typeface="Abel"/>
                          <a:ea typeface="Abel"/>
                          <a:cs typeface="Abel"/>
                          <a:sym typeface="Abel"/>
                        </a:rPr>
                        <a:t>A 10 second video takes almost 30 second to process and show result</a:t>
                      </a:r>
                      <a:endParaRPr>
                        <a:solidFill>
                          <a:schemeClr val="lt2"/>
                        </a:solidFill>
                        <a:latin typeface="Abel"/>
                        <a:ea typeface="Abel"/>
                        <a:cs typeface="Abel"/>
                        <a:sym typeface="Abel"/>
                      </a:endParaRPr>
                    </a:p>
                    <a:p>
                      <a:pPr indent="0" lvl="0" marL="0" marR="63500" rtl="0" algn="l">
                        <a:lnSpc>
                          <a:spcPct val="115000"/>
                        </a:lnSpc>
                        <a:spcBef>
                          <a:spcPts val="0"/>
                        </a:spcBef>
                        <a:spcAft>
                          <a:spcPts val="0"/>
                        </a:spcAft>
                        <a:buClr>
                          <a:srgbClr val="000000"/>
                        </a:buClr>
                        <a:buSzPts val="1100"/>
                        <a:buFont typeface="Arial"/>
                        <a:buNone/>
                      </a:pPr>
                      <a:r>
                        <a:rPr lang="en">
                          <a:solidFill>
                            <a:schemeClr val="lt2"/>
                          </a:solidFill>
                          <a:latin typeface="Abel"/>
                          <a:ea typeface="Abel"/>
                          <a:cs typeface="Abel"/>
                          <a:sym typeface="Abel"/>
                        </a:rPr>
                        <a:t>Error percentage result is not helpful in training or helping user.</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graphicFrame>
        <p:nvGraphicFramePr>
          <p:cNvPr id="1312" name="Google Shape;1312;p46"/>
          <p:cNvGraphicFramePr/>
          <p:nvPr/>
        </p:nvGraphicFramePr>
        <p:xfrm>
          <a:off x="-12" y="0"/>
          <a:ext cx="3000000" cy="3000000"/>
        </p:xfrm>
        <a:graphic>
          <a:graphicData uri="http://schemas.openxmlformats.org/drawingml/2006/table">
            <a:tbl>
              <a:tblPr>
                <a:noFill/>
                <a:tableStyleId>{CA9BEA14-F9A0-4332-AFE2-7C90E536BF23}</a:tableStyleId>
              </a:tblPr>
              <a:tblGrid>
                <a:gridCol w="2400075"/>
                <a:gridCol w="1590825"/>
                <a:gridCol w="2157350"/>
                <a:gridCol w="2995750"/>
              </a:tblGrid>
              <a:tr h="814400">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TITLE​</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ALGORITHM</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INFERENCE</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RESEARCH GAP</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r>
              <a:tr h="2055950">
                <a:tc>
                  <a:txBody>
                    <a:bodyPr/>
                    <a:lstStyle/>
                    <a:p>
                      <a:pPr indent="0" lvl="0" marL="63500" marR="63500" rtl="0" algn="l">
                        <a:lnSpc>
                          <a:spcPct val="115000"/>
                        </a:lnSpc>
                        <a:spcBef>
                          <a:spcPts val="1200"/>
                        </a:spcBef>
                        <a:spcAft>
                          <a:spcPts val="0"/>
                        </a:spcAft>
                        <a:buNone/>
                      </a:pPr>
                      <a:r>
                        <a:rPr lang="en">
                          <a:solidFill>
                            <a:schemeClr val="lt2"/>
                          </a:solidFill>
                          <a:latin typeface="Abel"/>
                          <a:ea typeface="Abel"/>
                          <a:cs typeface="Abel"/>
                          <a:sym typeface="Abel"/>
                        </a:rPr>
                        <a:t>Pavement Distress Detection and Segmentation using YOLOv4 and DeepLabv3 on Pavements by </a:t>
                      </a:r>
                      <a:r>
                        <a:rPr b="1" lang="en">
                          <a:solidFill>
                            <a:schemeClr val="lt2"/>
                          </a:solidFill>
                          <a:latin typeface="Abel"/>
                          <a:ea typeface="Abel"/>
                          <a:cs typeface="Abel"/>
                          <a:sym typeface="Abel"/>
                        </a:rPr>
                        <a:t>James-Andrew Sarmiento</a:t>
                      </a:r>
                      <a:r>
                        <a:rPr lang="en">
                          <a:solidFill>
                            <a:schemeClr val="lt2"/>
                          </a:solidFill>
                          <a:latin typeface="Abel"/>
                          <a:ea typeface="Abel"/>
                          <a:cs typeface="Abel"/>
                          <a:sym typeface="Abel"/>
                        </a:rPr>
                        <a:t> in 2021</a:t>
                      </a:r>
                      <a:endParaRPr>
                        <a:solidFill>
                          <a:schemeClr val="lt2"/>
                        </a:solidFill>
                        <a:latin typeface="Abel"/>
                        <a:ea typeface="Abel"/>
                        <a:cs typeface="Abel"/>
                        <a:sym typeface="Abel"/>
                      </a:endParaRPr>
                    </a:p>
                    <a:p>
                      <a:pPr indent="0" lvl="0" marL="63500" marR="63500" rtl="0" algn="l">
                        <a:lnSpc>
                          <a:spcPct val="115000"/>
                        </a:lnSpc>
                        <a:spcBef>
                          <a:spcPts val="1200"/>
                        </a:spcBef>
                        <a:spcAft>
                          <a:spcPts val="1200"/>
                        </a:spcAft>
                        <a:buClr>
                          <a:srgbClr val="000000"/>
                        </a:buClr>
                        <a:buSzPts val="1100"/>
                        <a:buFont typeface="Arial"/>
                        <a:buNone/>
                      </a:pPr>
                      <a:r>
                        <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ctr">
                        <a:lnSpc>
                          <a:spcPct val="115000"/>
                        </a:lnSpc>
                        <a:spcBef>
                          <a:spcPts val="1200"/>
                        </a:spcBef>
                        <a:spcAft>
                          <a:spcPts val="1200"/>
                        </a:spcAft>
                        <a:buNone/>
                      </a:pPr>
                      <a:r>
                        <a:rPr lang="en">
                          <a:solidFill>
                            <a:schemeClr val="lt2"/>
                          </a:solidFill>
                          <a:latin typeface="Abel"/>
                          <a:ea typeface="Abel"/>
                          <a:cs typeface="Abel"/>
                          <a:sym typeface="Abel"/>
                        </a:rPr>
                        <a:t>YOLOV4</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l">
                        <a:lnSpc>
                          <a:spcPct val="115000"/>
                        </a:lnSpc>
                        <a:spcBef>
                          <a:spcPts val="1200"/>
                        </a:spcBef>
                        <a:spcAft>
                          <a:spcPts val="1200"/>
                        </a:spcAft>
                        <a:buClr>
                          <a:srgbClr val="000000"/>
                        </a:buClr>
                        <a:buSzPts val="1100"/>
                        <a:buFont typeface="Arial"/>
                        <a:buNone/>
                      </a:pPr>
                      <a:r>
                        <a:rPr lang="en">
                          <a:solidFill>
                            <a:schemeClr val="lt2"/>
                          </a:solidFill>
                          <a:latin typeface="Abel"/>
                          <a:ea typeface="Abel"/>
                          <a:cs typeface="Abel"/>
                          <a:sym typeface="Abel"/>
                        </a:rPr>
                        <a:t>Really useful to detect uneven roads as well as deep cracks developed due to wear and tear through the years</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l">
                        <a:lnSpc>
                          <a:spcPct val="115000"/>
                        </a:lnSpc>
                        <a:spcBef>
                          <a:spcPts val="1200"/>
                        </a:spcBef>
                        <a:spcAft>
                          <a:spcPts val="0"/>
                        </a:spcAft>
                        <a:buClr>
                          <a:srgbClr val="000000"/>
                        </a:buClr>
                        <a:buSzPts val="1100"/>
                        <a:buFont typeface="Arial"/>
                        <a:buNone/>
                      </a:pPr>
                      <a:r>
                        <a:rPr lang="en">
                          <a:solidFill>
                            <a:schemeClr val="lt2"/>
                          </a:solidFill>
                          <a:latin typeface="Abel"/>
                          <a:ea typeface="Abel"/>
                          <a:cs typeface="Abel"/>
                          <a:sym typeface="Abel"/>
                        </a:rPr>
                        <a:t>Dataset used consisted of only 242 test images as such the the accuracy was not enough. </a:t>
                      </a:r>
                      <a:endParaRPr>
                        <a:solidFill>
                          <a:schemeClr val="lt2"/>
                        </a:solidFill>
                        <a:latin typeface="Abel"/>
                        <a:ea typeface="Abel"/>
                        <a:cs typeface="Abel"/>
                        <a:sym typeface="Abel"/>
                      </a:endParaRPr>
                    </a:p>
                    <a:p>
                      <a:pPr indent="0" lvl="0" marL="0" marR="63500" rtl="0" algn="l">
                        <a:lnSpc>
                          <a:spcPct val="115000"/>
                        </a:lnSpc>
                        <a:spcBef>
                          <a:spcPts val="1200"/>
                        </a:spcBef>
                        <a:spcAft>
                          <a:spcPts val="1200"/>
                        </a:spcAft>
                        <a:buClr>
                          <a:srgbClr val="000000"/>
                        </a:buClr>
                        <a:buSzPts val="1100"/>
                        <a:buFont typeface="Arial"/>
                        <a:buNone/>
                      </a:pPr>
                      <a:r>
                        <a:rPr lang="en">
                          <a:solidFill>
                            <a:schemeClr val="lt2"/>
                          </a:solidFill>
                          <a:latin typeface="Abel"/>
                          <a:ea typeface="Abel"/>
                          <a:cs typeface="Abel"/>
                          <a:sym typeface="Abel"/>
                        </a:rPr>
                        <a:t>Roads can have very varied types of deformities which can be difficult to classify as one.</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r>
              <a:tr h="2203150">
                <a:tc>
                  <a:txBody>
                    <a:bodyPr/>
                    <a:lstStyle/>
                    <a:p>
                      <a:pPr indent="0" lvl="0" marL="101600" marR="76200" rtl="0" algn="l">
                        <a:lnSpc>
                          <a:spcPct val="115000"/>
                        </a:lnSpc>
                        <a:spcBef>
                          <a:spcPts val="1200"/>
                        </a:spcBef>
                        <a:spcAft>
                          <a:spcPts val="1200"/>
                        </a:spcAft>
                        <a:buNone/>
                      </a:pPr>
                      <a:r>
                        <a:rPr lang="en">
                          <a:solidFill>
                            <a:schemeClr val="lt2"/>
                          </a:solidFill>
                          <a:latin typeface="Abel"/>
                          <a:ea typeface="Abel"/>
                          <a:cs typeface="Abel"/>
                          <a:sym typeface="Abel"/>
                        </a:rPr>
                        <a:t>Automatic Feedback For Physiotherapy Exercises Based On PoseNet by </a:t>
                      </a:r>
                      <a:r>
                        <a:rPr b="1" lang="en">
                          <a:solidFill>
                            <a:schemeClr val="lt2"/>
                          </a:solidFill>
                          <a:latin typeface="Abel"/>
                          <a:ea typeface="Abel"/>
                          <a:cs typeface="Abel"/>
                          <a:sym typeface="Abel"/>
                        </a:rPr>
                        <a:t>Hussein Ayman Hassan</a:t>
                      </a:r>
                      <a:r>
                        <a:rPr lang="en">
                          <a:solidFill>
                            <a:schemeClr val="lt2"/>
                          </a:solidFill>
                          <a:latin typeface="Abel"/>
                          <a:ea typeface="Abel"/>
                          <a:cs typeface="Abel"/>
                          <a:sym typeface="Abel"/>
                        </a:rPr>
                        <a:t> in 2020</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2"/>
                          </a:solidFill>
                          <a:latin typeface="Abel"/>
                          <a:ea typeface="Abel"/>
                          <a:cs typeface="Abel"/>
                          <a:sym typeface="Abel"/>
                        </a:rPr>
                        <a:t>PoseNet</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lt2"/>
                          </a:solidFill>
                          <a:latin typeface="Abel"/>
                          <a:ea typeface="Abel"/>
                          <a:cs typeface="Abel"/>
                          <a:sym typeface="Abel"/>
                        </a:rPr>
                        <a:t>It can help physiotherapy patients of varying age groups with their exercises by correctly guiding them through the exercises and prevents them from getting hurt</a:t>
                      </a:r>
                      <a:endParaRPr>
                        <a:solidFill>
                          <a:schemeClr val="lt2"/>
                        </a:solidFill>
                        <a:latin typeface="Abel"/>
                        <a:ea typeface="Abel"/>
                        <a:cs typeface="Abel"/>
                        <a:sym typeface="Abel"/>
                      </a:endParaRPr>
                    </a:p>
                    <a:p>
                      <a:pPr indent="0" lvl="0" marL="0" rtl="0" algn="l">
                        <a:lnSpc>
                          <a:spcPct val="100000"/>
                        </a:lnSpc>
                        <a:spcBef>
                          <a:spcPts val="0"/>
                        </a:spcBef>
                        <a:spcAft>
                          <a:spcPts val="0"/>
                        </a:spcAft>
                        <a:buNone/>
                      </a:pPr>
                      <a:r>
                        <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l">
                        <a:lnSpc>
                          <a:spcPct val="115000"/>
                        </a:lnSpc>
                        <a:spcBef>
                          <a:spcPts val="1200"/>
                        </a:spcBef>
                        <a:spcAft>
                          <a:spcPts val="0"/>
                        </a:spcAft>
                        <a:buClr>
                          <a:srgbClr val="000000"/>
                        </a:buClr>
                        <a:buSzPts val="1100"/>
                        <a:buFont typeface="Arial"/>
                        <a:buNone/>
                      </a:pPr>
                      <a:r>
                        <a:rPr lang="en">
                          <a:solidFill>
                            <a:schemeClr val="lt2"/>
                          </a:solidFill>
                          <a:latin typeface="Abel"/>
                          <a:ea typeface="Abel"/>
                          <a:cs typeface="Abel"/>
                          <a:sym typeface="Abel"/>
                        </a:rPr>
                        <a:t>It covers only a total of eight exercises and cannot detect keypoints of both the left and right sides at the same time.</a:t>
                      </a:r>
                      <a:endParaRPr>
                        <a:solidFill>
                          <a:schemeClr val="lt2"/>
                        </a:solidFill>
                        <a:latin typeface="Abel"/>
                        <a:ea typeface="Abel"/>
                        <a:cs typeface="Abel"/>
                        <a:sym typeface="Abel"/>
                      </a:endParaRPr>
                    </a:p>
                    <a:p>
                      <a:pPr indent="0" lvl="0" marL="0" marR="63500" rtl="0" algn="l">
                        <a:lnSpc>
                          <a:spcPct val="115000"/>
                        </a:lnSpc>
                        <a:spcBef>
                          <a:spcPts val="1200"/>
                        </a:spcBef>
                        <a:spcAft>
                          <a:spcPts val="1200"/>
                        </a:spcAft>
                        <a:buClr>
                          <a:srgbClr val="000000"/>
                        </a:buClr>
                        <a:buSzPts val="1100"/>
                        <a:buFont typeface="Arial"/>
                        <a:buNone/>
                      </a:pPr>
                      <a:r>
                        <a:rPr lang="en">
                          <a:solidFill>
                            <a:schemeClr val="lt2"/>
                          </a:solidFill>
                          <a:latin typeface="Abel"/>
                          <a:ea typeface="Abel"/>
                          <a:cs typeface="Abel"/>
                          <a:sym typeface="Abel"/>
                        </a:rPr>
                        <a:t>Suggests corrections and feedbacks  after around a minute of the execution of the exercise rather than real time.</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graphicFrame>
        <p:nvGraphicFramePr>
          <p:cNvPr id="1317" name="Google Shape;1317;p47"/>
          <p:cNvGraphicFramePr/>
          <p:nvPr/>
        </p:nvGraphicFramePr>
        <p:xfrm>
          <a:off x="-12" y="0"/>
          <a:ext cx="3000000" cy="3000000"/>
        </p:xfrm>
        <a:graphic>
          <a:graphicData uri="http://schemas.openxmlformats.org/drawingml/2006/table">
            <a:tbl>
              <a:tblPr>
                <a:noFill/>
                <a:tableStyleId>{CA9BEA14-F9A0-4332-AFE2-7C90E536BF23}</a:tableStyleId>
              </a:tblPr>
              <a:tblGrid>
                <a:gridCol w="2400075"/>
                <a:gridCol w="1590825"/>
                <a:gridCol w="2157350"/>
                <a:gridCol w="2995750"/>
              </a:tblGrid>
              <a:tr h="814400">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TITLE​</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ALGORITHM</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INFERENCE</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c>
                  <a:txBody>
                    <a:bodyPr/>
                    <a:lstStyle/>
                    <a:p>
                      <a:pPr indent="0" lvl="0" marL="101600" marR="76200" rtl="0" algn="ctr">
                        <a:lnSpc>
                          <a:spcPct val="100000"/>
                        </a:lnSpc>
                        <a:spcBef>
                          <a:spcPts val="0"/>
                        </a:spcBef>
                        <a:spcAft>
                          <a:spcPts val="0"/>
                        </a:spcAft>
                        <a:buNone/>
                      </a:pPr>
                      <a:r>
                        <a:rPr b="1" lang="en" sz="1800">
                          <a:solidFill>
                            <a:schemeClr val="lt2"/>
                          </a:solidFill>
                          <a:latin typeface="Abel"/>
                          <a:ea typeface="Abel"/>
                          <a:cs typeface="Abel"/>
                          <a:sym typeface="Abel"/>
                        </a:rPr>
                        <a:t>RESEARCH GAP</a:t>
                      </a:r>
                      <a:endParaRPr b="1" sz="1800">
                        <a:solidFill>
                          <a:schemeClr val="lt2"/>
                        </a:solidFill>
                        <a:latin typeface="Abel"/>
                        <a:ea typeface="Abel"/>
                        <a:cs typeface="Abel"/>
                        <a:sym typeface="Abel"/>
                      </a:endParaRPr>
                    </a:p>
                  </a:txBody>
                  <a:tcPr marT="91425" marB="91425" marR="91425" marL="91425" anchor="ctr">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solidFill>
                      <a:schemeClr val="accent3"/>
                    </a:solidFill>
                  </a:tcPr>
                </a:tc>
              </a:tr>
              <a:tr h="2055950">
                <a:tc>
                  <a:txBody>
                    <a:bodyPr/>
                    <a:lstStyle/>
                    <a:p>
                      <a:pPr indent="0" lvl="0" marL="63500" marR="63500" rtl="0" algn="l">
                        <a:lnSpc>
                          <a:spcPct val="115000"/>
                        </a:lnSpc>
                        <a:spcBef>
                          <a:spcPts val="0"/>
                        </a:spcBef>
                        <a:spcAft>
                          <a:spcPts val="0"/>
                        </a:spcAft>
                        <a:buClr>
                          <a:srgbClr val="000000"/>
                        </a:buClr>
                        <a:buSzPts val="1100"/>
                        <a:buFont typeface="Arial"/>
                        <a:buNone/>
                      </a:pPr>
                      <a:r>
                        <a:rPr lang="en">
                          <a:solidFill>
                            <a:schemeClr val="lt2"/>
                          </a:solidFill>
                          <a:latin typeface="Abel"/>
                          <a:ea typeface="Abel"/>
                          <a:cs typeface="Abel"/>
                          <a:sym typeface="Abel"/>
                        </a:rPr>
                        <a:t>BlazePose: On-device Real-time Body Pose tracking</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ctr">
                        <a:lnSpc>
                          <a:spcPct val="115000"/>
                        </a:lnSpc>
                        <a:spcBef>
                          <a:spcPts val="0"/>
                        </a:spcBef>
                        <a:spcAft>
                          <a:spcPts val="0"/>
                        </a:spcAft>
                        <a:buNone/>
                      </a:pPr>
                      <a:r>
                        <a:rPr lang="en">
                          <a:solidFill>
                            <a:schemeClr val="lt2"/>
                          </a:solidFill>
                          <a:latin typeface="Abel"/>
                          <a:ea typeface="Abel"/>
                          <a:cs typeface="Abel"/>
                          <a:sym typeface="Abel"/>
                        </a:rPr>
                        <a:t>Linear Regression</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Clr>
                          <a:srgbClr val="000000"/>
                        </a:buClr>
                        <a:buSzPts val="1100"/>
                        <a:buFont typeface="Arial"/>
                        <a:buNone/>
                      </a:pPr>
                      <a:r>
                        <a:rPr lang="en">
                          <a:solidFill>
                            <a:schemeClr val="lt2"/>
                          </a:solidFill>
                          <a:latin typeface="Abel"/>
                          <a:ea typeface="Abel"/>
                          <a:cs typeface="Abel"/>
                          <a:sym typeface="Abel"/>
                        </a:rPr>
                        <a:t>Is used in mediapipe framework. It is a lightweight body pose estimation neural network that uses both heatmaps and regression to keypoint coordinates.</a:t>
                      </a:r>
                      <a:endParaRPr>
                        <a:solidFill>
                          <a:schemeClr val="lt2"/>
                        </a:solidFill>
                        <a:latin typeface="Abel"/>
                        <a:ea typeface="Abel"/>
                        <a:cs typeface="Abel"/>
                        <a:sym typeface="Abel"/>
                      </a:endParaRPr>
                    </a:p>
                    <a:p>
                      <a:pPr indent="0" lvl="0" marL="0" marR="63500" rtl="0" algn="l">
                        <a:lnSpc>
                          <a:spcPct val="115000"/>
                        </a:lnSpc>
                        <a:spcBef>
                          <a:spcPts val="0"/>
                        </a:spcBef>
                        <a:spcAft>
                          <a:spcPts val="0"/>
                        </a:spcAft>
                        <a:buClr>
                          <a:srgbClr val="000000"/>
                        </a:buClr>
                        <a:buSzPts val="1100"/>
                        <a:buFont typeface="Arial"/>
                        <a:buNone/>
                      </a:pPr>
                      <a:r>
                        <a:rPr lang="en">
                          <a:solidFill>
                            <a:schemeClr val="lt2"/>
                          </a:solidFill>
                          <a:latin typeface="Abel"/>
                          <a:ea typeface="Abel"/>
                          <a:cs typeface="Abel"/>
                          <a:sym typeface="Abel"/>
                        </a:rPr>
                        <a:t>Outperforms OpenPose for fitness/gym uses and is 25-75 times faster in mobile CPUs,with higher fps.</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Clr>
                          <a:srgbClr val="000000"/>
                        </a:buClr>
                        <a:buSzPts val="1100"/>
                        <a:buFont typeface="Arial"/>
                        <a:buNone/>
                      </a:pPr>
                      <a:r>
                        <a:rPr lang="en">
                          <a:solidFill>
                            <a:schemeClr val="lt2"/>
                          </a:solidFill>
                          <a:latin typeface="Abel"/>
                          <a:ea typeface="Abel"/>
                          <a:cs typeface="Abel"/>
                          <a:sym typeface="Abel"/>
                        </a:rPr>
                        <a:t>Face of the person needs to be visible to the webcam for body alignment purposes.</a:t>
                      </a:r>
                      <a:endParaRPr>
                        <a:solidFill>
                          <a:schemeClr val="lt2"/>
                        </a:solidFill>
                        <a:latin typeface="Abel"/>
                        <a:ea typeface="Abel"/>
                        <a:cs typeface="Abel"/>
                        <a:sym typeface="Abel"/>
                      </a:endParaRPr>
                    </a:p>
                    <a:p>
                      <a:pPr indent="0" lvl="0" marL="0" marR="63500" rtl="0" algn="l">
                        <a:lnSpc>
                          <a:spcPct val="115000"/>
                        </a:lnSpc>
                        <a:spcBef>
                          <a:spcPts val="0"/>
                        </a:spcBef>
                        <a:spcAft>
                          <a:spcPts val="0"/>
                        </a:spcAft>
                        <a:buClr>
                          <a:srgbClr val="000000"/>
                        </a:buClr>
                        <a:buSzPts val="1100"/>
                        <a:buFont typeface="Arial"/>
                        <a:buNone/>
                      </a:pPr>
                      <a:r>
                        <a:rPr lang="en">
                          <a:solidFill>
                            <a:schemeClr val="lt2"/>
                          </a:solidFill>
                          <a:latin typeface="Abel"/>
                          <a:ea typeface="Abel"/>
                          <a:cs typeface="Abel"/>
                          <a:sym typeface="Abel"/>
                        </a:rPr>
                        <a:t>OpenPose outperforms it in uses other than gym/fitness .</a:t>
                      </a:r>
                      <a:endParaRPr>
                        <a:solidFill>
                          <a:schemeClr val="lt2"/>
                        </a:solidFill>
                        <a:latin typeface="Abel"/>
                        <a:ea typeface="Abel"/>
                        <a:cs typeface="Abel"/>
                        <a:sym typeface="Abel"/>
                      </a:endParaRPr>
                    </a:p>
                  </a:txBody>
                  <a:tcPr marT="91425" marB="91425" marR="91425" marL="91425">
                    <a:lnL cap="flat" cmpd="sng" w="10000">
                      <a:solidFill>
                        <a:srgbClr val="FFFFFF"/>
                      </a:solidFill>
                      <a:prstDash val="solid"/>
                      <a:round/>
                      <a:headEnd len="sm" w="sm" type="none"/>
                      <a:tailEnd len="sm" w="sm" type="none"/>
                    </a:lnL>
                    <a:lnR cap="flat" cmpd="sng" w="10000">
                      <a:solidFill>
                        <a:srgbClr val="FFFFFF"/>
                      </a:solidFill>
                      <a:prstDash val="solid"/>
                      <a:round/>
                      <a:headEnd len="sm" w="sm" type="none"/>
                      <a:tailEnd len="sm" w="sm" type="none"/>
                    </a:lnR>
                    <a:lnT cap="flat" cmpd="sng" w="10000">
                      <a:solidFill>
                        <a:srgbClr val="FFFFFF"/>
                      </a:solidFill>
                      <a:prstDash val="solid"/>
                      <a:round/>
                      <a:headEnd len="sm" w="sm" type="none"/>
                      <a:tailEnd len="sm" w="sm" type="none"/>
                    </a:lnT>
                    <a:lnB cap="flat" cmpd="sng" w="10000">
                      <a:solidFill>
                        <a:srgbClr val="FFFFFF"/>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48"/>
          <p:cNvSpPr txBox="1"/>
          <p:nvPr>
            <p:ph type="ctrTitle"/>
          </p:nvPr>
        </p:nvSpPr>
        <p:spPr>
          <a:xfrm>
            <a:off x="618825" y="411675"/>
            <a:ext cx="5822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600"/>
              <a:t>AUTHORS</a:t>
            </a:r>
            <a:endParaRPr sz="1600"/>
          </a:p>
        </p:txBody>
      </p:sp>
      <p:sp>
        <p:nvSpPr>
          <p:cNvPr id="1323" name="Google Shape;1323;p48"/>
          <p:cNvSpPr/>
          <p:nvPr/>
        </p:nvSpPr>
        <p:spPr>
          <a:xfrm>
            <a:off x="3887252" y="1316601"/>
            <a:ext cx="72" cy="3058625"/>
          </a:xfrm>
          <a:custGeom>
            <a:rect b="b" l="l" r="r" t="t"/>
            <a:pathLst>
              <a:path extrusionOk="0" fill="none" h="42769" w="1">
                <a:moveTo>
                  <a:pt x="0" y="1"/>
                </a:moveTo>
                <a:lnTo>
                  <a:pt x="0" y="42768"/>
                </a:lnTo>
              </a:path>
            </a:pathLst>
          </a:custGeom>
          <a:noFill/>
          <a:ln cap="flat" cmpd="sng" w="9525">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48"/>
          <p:cNvSpPr/>
          <p:nvPr/>
        </p:nvSpPr>
        <p:spPr>
          <a:xfrm>
            <a:off x="4933524" y="1316601"/>
            <a:ext cx="72" cy="3058625"/>
          </a:xfrm>
          <a:custGeom>
            <a:rect b="b" l="l" r="r" t="t"/>
            <a:pathLst>
              <a:path extrusionOk="0" fill="none" h="42769" w="1">
                <a:moveTo>
                  <a:pt x="0" y="1"/>
                </a:moveTo>
                <a:lnTo>
                  <a:pt x="0" y="42768"/>
                </a:lnTo>
              </a:path>
            </a:pathLst>
          </a:custGeom>
          <a:noFill/>
          <a:ln cap="flat" cmpd="sng" w="9525">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48"/>
          <p:cNvSpPr/>
          <p:nvPr/>
        </p:nvSpPr>
        <p:spPr>
          <a:xfrm>
            <a:off x="5919359" y="1316601"/>
            <a:ext cx="72" cy="3058625"/>
          </a:xfrm>
          <a:custGeom>
            <a:rect b="b" l="l" r="r" t="t"/>
            <a:pathLst>
              <a:path extrusionOk="0" fill="none" h="42769" w="1">
                <a:moveTo>
                  <a:pt x="1" y="1"/>
                </a:moveTo>
                <a:lnTo>
                  <a:pt x="1" y="42768"/>
                </a:lnTo>
              </a:path>
            </a:pathLst>
          </a:custGeom>
          <a:noFill/>
          <a:ln cap="flat" cmpd="sng" w="9525">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48"/>
          <p:cNvSpPr/>
          <p:nvPr/>
        </p:nvSpPr>
        <p:spPr>
          <a:xfrm>
            <a:off x="6905265" y="1316601"/>
            <a:ext cx="72" cy="3058625"/>
          </a:xfrm>
          <a:custGeom>
            <a:rect b="b" l="l" r="r" t="t"/>
            <a:pathLst>
              <a:path extrusionOk="0" fill="none" h="42769" w="1">
                <a:moveTo>
                  <a:pt x="0" y="1"/>
                </a:moveTo>
                <a:lnTo>
                  <a:pt x="0" y="42768"/>
                </a:lnTo>
              </a:path>
            </a:pathLst>
          </a:custGeom>
          <a:noFill/>
          <a:ln cap="flat" cmpd="sng" w="9525">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7" name="Google Shape;1327;p48"/>
          <p:cNvGrpSpPr/>
          <p:nvPr/>
        </p:nvGrpSpPr>
        <p:grpSpPr>
          <a:xfrm>
            <a:off x="3769072" y="3569025"/>
            <a:ext cx="3283487" cy="274974"/>
            <a:chOff x="3811478" y="3103763"/>
            <a:chExt cx="4240588" cy="274974"/>
          </a:xfrm>
        </p:grpSpPr>
        <p:sp>
          <p:nvSpPr>
            <p:cNvPr id="1328" name="Google Shape;1328;p48"/>
            <p:cNvSpPr/>
            <p:nvPr/>
          </p:nvSpPr>
          <p:spPr>
            <a:xfrm>
              <a:off x="3811498" y="3103763"/>
              <a:ext cx="4240568" cy="106403"/>
            </a:xfrm>
            <a:custGeom>
              <a:rect b="b" l="l" r="r" t="t"/>
              <a:pathLst>
                <a:path extrusionOk="0" h="1488" w="69772">
                  <a:moveTo>
                    <a:pt x="744" y="1"/>
                  </a:moveTo>
                  <a:cubicBezTo>
                    <a:pt x="328" y="1"/>
                    <a:pt x="1" y="341"/>
                    <a:pt x="1" y="744"/>
                  </a:cubicBezTo>
                  <a:cubicBezTo>
                    <a:pt x="1" y="1147"/>
                    <a:pt x="328" y="1488"/>
                    <a:pt x="744" y="1488"/>
                  </a:cubicBezTo>
                  <a:lnTo>
                    <a:pt x="69028" y="1488"/>
                  </a:lnTo>
                  <a:cubicBezTo>
                    <a:pt x="69431" y="1488"/>
                    <a:pt x="69772" y="1147"/>
                    <a:pt x="69772" y="744"/>
                  </a:cubicBezTo>
                  <a:cubicBezTo>
                    <a:pt x="69772" y="341"/>
                    <a:pt x="69431" y="1"/>
                    <a:pt x="690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48"/>
            <p:cNvSpPr/>
            <p:nvPr/>
          </p:nvSpPr>
          <p:spPr>
            <a:xfrm>
              <a:off x="3811478" y="3272338"/>
              <a:ext cx="1813980" cy="106399"/>
            </a:xfrm>
            <a:custGeom>
              <a:rect b="b" l="l" r="r" t="t"/>
              <a:pathLst>
                <a:path extrusionOk="0" h="1488" w="19154">
                  <a:moveTo>
                    <a:pt x="744" y="0"/>
                  </a:moveTo>
                  <a:cubicBezTo>
                    <a:pt x="328" y="0"/>
                    <a:pt x="1" y="340"/>
                    <a:pt x="1" y="744"/>
                  </a:cubicBezTo>
                  <a:cubicBezTo>
                    <a:pt x="1" y="1159"/>
                    <a:pt x="328" y="1487"/>
                    <a:pt x="744" y="1487"/>
                  </a:cubicBezTo>
                  <a:lnTo>
                    <a:pt x="18410" y="1487"/>
                  </a:lnTo>
                  <a:cubicBezTo>
                    <a:pt x="18826" y="1487"/>
                    <a:pt x="19154" y="1147"/>
                    <a:pt x="19154" y="744"/>
                  </a:cubicBezTo>
                  <a:cubicBezTo>
                    <a:pt x="19154" y="340"/>
                    <a:pt x="18826" y="0"/>
                    <a:pt x="184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0" name="Google Shape;1330;p48"/>
          <p:cNvSpPr/>
          <p:nvPr/>
        </p:nvSpPr>
        <p:spPr>
          <a:xfrm>
            <a:off x="3768925" y="1520575"/>
            <a:ext cx="3136388" cy="105577"/>
          </a:xfrm>
          <a:custGeom>
            <a:rect b="b" l="l" r="r" t="t"/>
            <a:pathLst>
              <a:path extrusionOk="0" h="1475" w="40223">
                <a:moveTo>
                  <a:pt x="744" y="0"/>
                </a:moveTo>
                <a:cubicBezTo>
                  <a:pt x="340" y="0"/>
                  <a:pt x="13" y="328"/>
                  <a:pt x="0" y="744"/>
                </a:cubicBezTo>
                <a:cubicBezTo>
                  <a:pt x="0" y="1147"/>
                  <a:pt x="340" y="1475"/>
                  <a:pt x="744" y="1475"/>
                </a:cubicBezTo>
                <a:lnTo>
                  <a:pt x="39479" y="1475"/>
                </a:lnTo>
                <a:cubicBezTo>
                  <a:pt x="39895" y="1475"/>
                  <a:pt x="40222" y="1147"/>
                  <a:pt x="40222" y="744"/>
                </a:cubicBezTo>
                <a:cubicBezTo>
                  <a:pt x="40222" y="328"/>
                  <a:pt x="39895" y="0"/>
                  <a:pt x="394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48"/>
          <p:cNvSpPr txBox="1"/>
          <p:nvPr>
            <p:ph idx="4294967295" type="ctrTitle"/>
          </p:nvPr>
        </p:nvSpPr>
        <p:spPr>
          <a:xfrm>
            <a:off x="825674" y="1309063"/>
            <a:ext cx="2434800" cy="39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solidFill>
                  <a:srgbClr val="49FEFC"/>
                </a:solidFill>
                <a:latin typeface="Share Tech"/>
                <a:ea typeface="Share Tech"/>
                <a:cs typeface="Share Tech"/>
                <a:sym typeface="Share Tech"/>
              </a:rPr>
              <a:t>Pratishtha Gaur</a:t>
            </a:r>
            <a:endParaRPr b="0" i="0" sz="1800" u="none" cap="none" strike="noStrike">
              <a:solidFill>
                <a:srgbClr val="49FEFC"/>
              </a:solidFill>
              <a:latin typeface="Share Tech"/>
              <a:ea typeface="Share Tech"/>
              <a:cs typeface="Share Tech"/>
              <a:sym typeface="Share Tech"/>
            </a:endParaRPr>
          </a:p>
        </p:txBody>
      </p:sp>
      <p:sp>
        <p:nvSpPr>
          <p:cNvPr id="1332" name="Google Shape;1332;p48"/>
          <p:cNvSpPr/>
          <p:nvPr/>
        </p:nvSpPr>
        <p:spPr>
          <a:xfrm>
            <a:off x="3768925" y="2630200"/>
            <a:ext cx="1057545" cy="106425"/>
          </a:xfrm>
          <a:custGeom>
            <a:rect b="b" l="l" r="r" t="t"/>
            <a:pathLst>
              <a:path extrusionOk="0" h="1488" w="21095">
                <a:moveTo>
                  <a:pt x="744" y="1"/>
                </a:moveTo>
                <a:cubicBezTo>
                  <a:pt x="341" y="1"/>
                  <a:pt x="1" y="341"/>
                  <a:pt x="1" y="744"/>
                </a:cubicBezTo>
                <a:cubicBezTo>
                  <a:pt x="1" y="1147"/>
                  <a:pt x="341" y="1488"/>
                  <a:pt x="744" y="1488"/>
                </a:cubicBezTo>
                <a:lnTo>
                  <a:pt x="20351" y="1488"/>
                </a:lnTo>
                <a:cubicBezTo>
                  <a:pt x="20754" y="1488"/>
                  <a:pt x="21094" y="1147"/>
                  <a:pt x="21094" y="744"/>
                </a:cubicBezTo>
                <a:cubicBezTo>
                  <a:pt x="21094" y="341"/>
                  <a:pt x="20754" y="1"/>
                  <a:pt x="203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48"/>
          <p:cNvSpPr txBox="1"/>
          <p:nvPr>
            <p:ph idx="4294967295" type="ctrTitle"/>
          </p:nvPr>
        </p:nvSpPr>
        <p:spPr>
          <a:xfrm>
            <a:off x="847268" y="2451960"/>
            <a:ext cx="2876400" cy="39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solidFill>
                  <a:schemeClr val="accent2"/>
                </a:solidFill>
              </a:rPr>
              <a:t>Aryan Patel</a:t>
            </a:r>
            <a:endParaRPr/>
          </a:p>
        </p:txBody>
      </p:sp>
      <p:sp>
        <p:nvSpPr>
          <p:cNvPr id="1334" name="Google Shape;1334;p48"/>
          <p:cNvSpPr txBox="1"/>
          <p:nvPr>
            <p:ph idx="4294967295" type="ctrTitle"/>
          </p:nvPr>
        </p:nvSpPr>
        <p:spPr>
          <a:xfrm>
            <a:off x="524325" y="3493350"/>
            <a:ext cx="3037500" cy="39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Share Tech"/>
              <a:buNone/>
            </a:pPr>
            <a:r>
              <a:rPr lang="en" sz="1800">
                <a:solidFill>
                  <a:schemeClr val="accent3"/>
                </a:solidFill>
                <a:latin typeface="Share Tech"/>
                <a:ea typeface="Share Tech"/>
                <a:cs typeface="Share Tech"/>
                <a:sym typeface="Share Tech"/>
              </a:rPr>
              <a:t>     Dr. Sridhar Raj S</a:t>
            </a:r>
            <a:endParaRPr/>
          </a:p>
        </p:txBody>
      </p:sp>
      <p:sp>
        <p:nvSpPr>
          <p:cNvPr id="1335" name="Google Shape;1335;p48"/>
          <p:cNvSpPr/>
          <p:nvPr/>
        </p:nvSpPr>
        <p:spPr>
          <a:xfrm>
            <a:off x="504465" y="1353242"/>
            <a:ext cx="275400" cy="240600"/>
          </a:xfrm>
          <a:prstGeom prst="rect">
            <a:avLst/>
          </a:prstGeom>
          <a:solidFill>
            <a:srgbClr val="00C3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FEFC"/>
              </a:solidFill>
              <a:latin typeface="Arial"/>
              <a:ea typeface="Arial"/>
              <a:cs typeface="Arial"/>
              <a:sym typeface="Arial"/>
            </a:endParaRPr>
          </a:p>
        </p:txBody>
      </p:sp>
      <p:sp>
        <p:nvSpPr>
          <p:cNvPr id="1336" name="Google Shape;1336;p48"/>
          <p:cNvSpPr/>
          <p:nvPr/>
        </p:nvSpPr>
        <p:spPr>
          <a:xfrm>
            <a:off x="504463" y="2469727"/>
            <a:ext cx="275400" cy="240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48"/>
          <p:cNvSpPr/>
          <p:nvPr/>
        </p:nvSpPr>
        <p:spPr>
          <a:xfrm>
            <a:off x="504475" y="3509850"/>
            <a:ext cx="275400" cy="24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8" name="Google Shape;1338;p48"/>
          <p:cNvGrpSpPr/>
          <p:nvPr/>
        </p:nvGrpSpPr>
        <p:grpSpPr>
          <a:xfrm>
            <a:off x="8484239" y="3244714"/>
            <a:ext cx="121434" cy="1073147"/>
            <a:chOff x="6232314" y="3696331"/>
            <a:chExt cx="121434" cy="1073147"/>
          </a:xfrm>
        </p:grpSpPr>
        <p:sp>
          <p:nvSpPr>
            <p:cNvPr id="1339" name="Google Shape;1339;p48"/>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48"/>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1" name="Google Shape;1341;p48"/>
          <p:cNvSpPr/>
          <p:nvPr/>
        </p:nvSpPr>
        <p:spPr>
          <a:xfrm>
            <a:off x="3768925" y="2462775"/>
            <a:ext cx="2997749" cy="105574"/>
          </a:xfrm>
          <a:custGeom>
            <a:rect b="b" l="l" r="r" t="t"/>
            <a:pathLst>
              <a:path extrusionOk="0" h="1488" w="31264">
                <a:moveTo>
                  <a:pt x="744" y="0"/>
                </a:moveTo>
                <a:cubicBezTo>
                  <a:pt x="341" y="0"/>
                  <a:pt x="1" y="328"/>
                  <a:pt x="1" y="744"/>
                </a:cubicBezTo>
                <a:cubicBezTo>
                  <a:pt x="1" y="1147"/>
                  <a:pt x="341" y="1487"/>
                  <a:pt x="744" y="1487"/>
                </a:cubicBezTo>
                <a:lnTo>
                  <a:pt x="30520" y="1487"/>
                </a:lnTo>
                <a:cubicBezTo>
                  <a:pt x="30923" y="1487"/>
                  <a:pt x="31263" y="1147"/>
                  <a:pt x="31251" y="744"/>
                </a:cubicBezTo>
                <a:cubicBezTo>
                  <a:pt x="31251" y="328"/>
                  <a:pt x="30923" y="0"/>
                  <a:pt x="30520"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48"/>
          <p:cNvSpPr/>
          <p:nvPr/>
        </p:nvSpPr>
        <p:spPr>
          <a:xfrm>
            <a:off x="3768930" y="1357375"/>
            <a:ext cx="1638882" cy="105575"/>
          </a:xfrm>
          <a:custGeom>
            <a:rect b="b" l="l" r="r" t="t"/>
            <a:pathLst>
              <a:path extrusionOk="0" h="1476" w="13458">
                <a:moveTo>
                  <a:pt x="744" y="1"/>
                </a:moveTo>
                <a:cubicBezTo>
                  <a:pt x="328" y="1"/>
                  <a:pt x="0" y="329"/>
                  <a:pt x="0" y="744"/>
                </a:cubicBezTo>
                <a:cubicBezTo>
                  <a:pt x="0" y="1148"/>
                  <a:pt x="328" y="1475"/>
                  <a:pt x="744" y="1475"/>
                </a:cubicBezTo>
                <a:lnTo>
                  <a:pt x="12714" y="1475"/>
                </a:lnTo>
                <a:cubicBezTo>
                  <a:pt x="13118" y="1475"/>
                  <a:pt x="13458" y="1148"/>
                  <a:pt x="13458" y="744"/>
                </a:cubicBezTo>
                <a:cubicBezTo>
                  <a:pt x="13458" y="329"/>
                  <a:pt x="13118" y="1"/>
                  <a:pt x="12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343" name="Google Shape;1343;p48"/>
          <p:cNvGraphicFramePr/>
          <p:nvPr/>
        </p:nvGraphicFramePr>
        <p:xfrm>
          <a:off x="-35442" y="1233377"/>
          <a:ext cx="3000000" cy="3000000"/>
        </p:xfrm>
        <a:graphic>
          <a:graphicData uri="http://schemas.openxmlformats.org/drawingml/2006/table">
            <a:tbl>
              <a:tblPr>
                <a:noFill/>
                <a:tableStyleId>{CA9BEA14-F9A0-4332-AFE2-7C90E536BF23}</a:tableStyleId>
              </a:tblPr>
              <a:tblGrid>
                <a:gridCol w="208275"/>
              </a:tblGrid>
              <a:tr h="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F1F1F"/>
            </a:gs>
            <a:gs pos="100000">
              <a:srgbClr val="0C343D"/>
            </a:gs>
          </a:gsLst>
          <a:lin ang="5400012" scaled="0"/>
        </a:gradFill>
      </p:bgPr>
    </p:bg>
    <p:spTree>
      <p:nvGrpSpPr>
        <p:cNvPr id="1347" name="Shape 1347"/>
        <p:cNvGrpSpPr/>
        <p:nvPr/>
      </p:nvGrpSpPr>
      <p:grpSpPr>
        <a:xfrm>
          <a:off x="0" y="0"/>
          <a:ext cx="0" cy="0"/>
          <a:chOff x="0" y="0"/>
          <a:chExt cx="0" cy="0"/>
        </a:xfrm>
      </p:grpSpPr>
      <p:sp>
        <p:nvSpPr>
          <p:cNvPr id="1348" name="Google Shape;1348;p49"/>
          <p:cNvSpPr txBox="1"/>
          <p:nvPr>
            <p:ph idx="8" type="title"/>
          </p:nvPr>
        </p:nvSpPr>
        <p:spPr>
          <a:xfrm rot="-5400000">
            <a:off x="-1573000" y="2285450"/>
            <a:ext cx="4011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1349" name="Google Shape;1349;p49"/>
          <p:cNvSpPr txBox="1"/>
          <p:nvPr>
            <p:ph idx="6" type="title"/>
          </p:nvPr>
        </p:nvSpPr>
        <p:spPr>
          <a:xfrm>
            <a:off x="1300425" y="1191650"/>
            <a:ext cx="1232400" cy="69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350" name="Google Shape;1350;p49"/>
          <p:cNvSpPr txBox="1"/>
          <p:nvPr>
            <p:ph idx="5" type="title"/>
          </p:nvPr>
        </p:nvSpPr>
        <p:spPr>
          <a:xfrm>
            <a:off x="3350173" y="1191650"/>
            <a:ext cx="1232400" cy="69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351" name="Google Shape;1351;p49"/>
          <p:cNvSpPr txBox="1"/>
          <p:nvPr>
            <p:ph idx="4" type="title"/>
          </p:nvPr>
        </p:nvSpPr>
        <p:spPr>
          <a:xfrm>
            <a:off x="5423302" y="1191650"/>
            <a:ext cx="1232400" cy="69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352" name="Google Shape;1352;p49"/>
          <p:cNvSpPr txBox="1"/>
          <p:nvPr>
            <p:ph type="title"/>
          </p:nvPr>
        </p:nvSpPr>
        <p:spPr>
          <a:xfrm>
            <a:off x="5423302" y="3119873"/>
            <a:ext cx="1232400" cy="69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1353" name="Google Shape;1353;p49"/>
          <p:cNvSpPr txBox="1"/>
          <p:nvPr>
            <p:ph idx="2" type="title"/>
          </p:nvPr>
        </p:nvSpPr>
        <p:spPr>
          <a:xfrm>
            <a:off x="3350173" y="3119873"/>
            <a:ext cx="1232400" cy="69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1354" name="Google Shape;1354;p49"/>
          <p:cNvSpPr txBox="1"/>
          <p:nvPr>
            <p:ph idx="3" type="title"/>
          </p:nvPr>
        </p:nvSpPr>
        <p:spPr>
          <a:xfrm>
            <a:off x="1300425" y="3119873"/>
            <a:ext cx="1232400" cy="69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355" name="Google Shape;1355;p49"/>
          <p:cNvSpPr txBox="1"/>
          <p:nvPr>
            <p:ph idx="1" type="subTitle"/>
          </p:nvPr>
        </p:nvSpPr>
        <p:spPr>
          <a:xfrm>
            <a:off x="2208450" y="1288451"/>
            <a:ext cx="1585200" cy="7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t>PROBLEM STATEMENT</a:t>
            </a:r>
            <a:endParaRPr/>
          </a:p>
        </p:txBody>
      </p:sp>
      <p:sp>
        <p:nvSpPr>
          <p:cNvPr id="1356" name="Google Shape;1356;p49"/>
          <p:cNvSpPr txBox="1"/>
          <p:nvPr>
            <p:ph idx="9" type="subTitle"/>
          </p:nvPr>
        </p:nvSpPr>
        <p:spPr>
          <a:xfrm>
            <a:off x="6402019" y="1059877"/>
            <a:ext cx="1585200" cy="7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METHODOLOGY</a:t>
            </a:r>
            <a:endParaRPr/>
          </a:p>
        </p:txBody>
      </p:sp>
      <p:sp>
        <p:nvSpPr>
          <p:cNvPr id="1357" name="Google Shape;1357;p49"/>
          <p:cNvSpPr txBox="1"/>
          <p:nvPr>
            <p:ph idx="14" type="subTitle"/>
          </p:nvPr>
        </p:nvSpPr>
        <p:spPr>
          <a:xfrm>
            <a:off x="6322050" y="3269677"/>
            <a:ext cx="1585200" cy="7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LITERATURE SURVEY</a:t>
            </a:r>
            <a:endParaRPr/>
          </a:p>
        </p:txBody>
      </p:sp>
      <p:sp>
        <p:nvSpPr>
          <p:cNvPr id="1358" name="Google Shape;1358;p49"/>
          <p:cNvSpPr txBox="1"/>
          <p:nvPr>
            <p:ph idx="16" type="subTitle"/>
          </p:nvPr>
        </p:nvSpPr>
        <p:spPr>
          <a:xfrm>
            <a:off x="4267435" y="2984877"/>
            <a:ext cx="1585200" cy="7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 AND CONS</a:t>
            </a:r>
            <a:endParaRPr/>
          </a:p>
        </p:txBody>
      </p:sp>
      <p:sp>
        <p:nvSpPr>
          <p:cNvPr id="1359" name="Google Shape;1359;p49"/>
          <p:cNvSpPr txBox="1"/>
          <p:nvPr>
            <p:ph idx="18" type="subTitle"/>
          </p:nvPr>
        </p:nvSpPr>
        <p:spPr>
          <a:xfrm>
            <a:off x="4298600" y="1099275"/>
            <a:ext cx="1464000" cy="7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 DESIGN</a:t>
            </a:r>
            <a:endParaRPr/>
          </a:p>
        </p:txBody>
      </p:sp>
      <p:sp>
        <p:nvSpPr>
          <p:cNvPr id="1360" name="Google Shape;1360;p49"/>
          <p:cNvSpPr txBox="1"/>
          <p:nvPr>
            <p:ph idx="20" type="subTitle"/>
          </p:nvPr>
        </p:nvSpPr>
        <p:spPr>
          <a:xfrm>
            <a:off x="2132675" y="3011879"/>
            <a:ext cx="1277100" cy="7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50"/>
          <p:cNvSpPr txBox="1"/>
          <p:nvPr>
            <p:ph type="ctrTitle"/>
          </p:nvPr>
        </p:nvSpPr>
        <p:spPr>
          <a:xfrm>
            <a:off x="1166450" y="1321825"/>
            <a:ext cx="29805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Tentative Demo Design</a:t>
            </a:r>
            <a:endParaRPr/>
          </a:p>
        </p:txBody>
      </p:sp>
      <p:sp>
        <p:nvSpPr>
          <p:cNvPr id="1366" name="Google Shape;1366;p50"/>
          <p:cNvSpPr txBox="1"/>
          <p:nvPr/>
        </p:nvSpPr>
        <p:spPr>
          <a:xfrm>
            <a:off x="4078150" y="1024300"/>
            <a:ext cx="4077900" cy="351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a:solidFill>
                  <a:schemeClr val="lt2"/>
                </a:solidFill>
                <a:latin typeface="Abel"/>
                <a:ea typeface="Abel"/>
                <a:cs typeface="Abel"/>
                <a:sym typeface="Abel"/>
              </a:rPr>
              <a:t>We plan to build mainly 2 modules which can later on be extended</a:t>
            </a:r>
            <a:endParaRPr>
              <a:solidFill>
                <a:schemeClr val="lt2"/>
              </a:solidFill>
              <a:latin typeface="Abel"/>
              <a:ea typeface="Abel"/>
              <a:cs typeface="Abel"/>
              <a:sym typeface="Abel"/>
            </a:endParaRPr>
          </a:p>
          <a:p>
            <a:pPr indent="-336550" lvl="0" marL="457200" marR="0" rtl="0" algn="l">
              <a:lnSpc>
                <a:spcPct val="150000"/>
              </a:lnSpc>
              <a:spcBef>
                <a:spcPts val="0"/>
              </a:spcBef>
              <a:spcAft>
                <a:spcPts val="0"/>
              </a:spcAft>
              <a:buClr>
                <a:schemeClr val="lt2"/>
              </a:buClr>
              <a:buSzPts val="1700"/>
              <a:buFont typeface="Abel"/>
              <a:buChar char="➢"/>
            </a:pPr>
            <a:r>
              <a:rPr lang="en">
                <a:solidFill>
                  <a:schemeClr val="lt2"/>
                </a:solidFill>
                <a:latin typeface="Abel"/>
                <a:ea typeface="Abel"/>
                <a:cs typeface="Abel"/>
                <a:sym typeface="Abel"/>
              </a:rPr>
              <a:t>Equipment classification and redirection to all the exercises related to the equipment. (for lesser known exercise like for gym ball)</a:t>
            </a:r>
            <a:endParaRPr>
              <a:latin typeface="Abel"/>
              <a:ea typeface="Abel"/>
              <a:cs typeface="Abel"/>
              <a:sym typeface="Abel"/>
            </a:endParaRPr>
          </a:p>
          <a:p>
            <a:pPr indent="-336550" lvl="0" marL="457200" marR="0" rtl="0" algn="l">
              <a:lnSpc>
                <a:spcPct val="150000"/>
              </a:lnSpc>
              <a:spcBef>
                <a:spcPts val="0"/>
              </a:spcBef>
              <a:spcAft>
                <a:spcPts val="0"/>
              </a:spcAft>
              <a:buClr>
                <a:schemeClr val="lt2"/>
              </a:buClr>
              <a:buSzPts val="1700"/>
              <a:buFont typeface="Abel"/>
              <a:buChar char="➢"/>
            </a:pPr>
            <a:r>
              <a:rPr lang="en">
                <a:solidFill>
                  <a:schemeClr val="lt2"/>
                </a:solidFill>
                <a:latin typeface="Abel"/>
                <a:ea typeface="Abel"/>
                <a:cs typeface="Abel"/>
                <a:sym typeface="Abel"/>
              </a:rPr>
              <a:t>In next module user can select the exercise they want to do and a virtual trainer will correct the pose and give proper advice based on that.</a:t>
            </a:r>
            <a:endParaRPr>
              <a:solidFill>
                <a:schemeClr val="lt2"/>
              </a:solidFill>
              <a:latin typeface="Abel"/>
              <a:ea typeface="Abel"/>
              <a:cs typeface="Abel"/>
              <a:sym typeface="Abel"/>
            </a:endParaRPr>
          </a:p>
          <a:p>
            <a:pPr indent="-336550" lvl="0" marL="457200" marR="0" rtl="0" algn="l">
              <a:lnSpc>
                <a:spcPct val="150000"/>
              </a:lnSpc>
              <a:spcBef>
                <a:spcPts val="0"/>
              </a:spcBef>
              <a:spcAft>
                <a:spcPts val="0"/>
              </a:spcAft>
              <a:buClr>
                <a:schemeClr val="lt2"/>
              </a:buClr>
              <a:buSzPts val="1700"/>
              <a:buFont typeface="Abel"/>
              <a:buChar char="➢"/>
            </a:pPr>
            <a:r>
              <a:rPr lang="en">
                <a:solidFill>
                  <a:schemeClr val="lt2"/>
                </a:solidFill>
                <a:latin typeface="Abel"/>
                <a:ea typeface="Abel"/>
                <a:cs typeface="Abel"/>
                <a:sym typeface="Abel"/>
              </a:rPr>
              <a:t>Extended modules like separate beginner and advance mode(different correction margins)</a:t>
            </a:r>
            <a:endParaRPr>
              <a:solidFill>
                <a:schemeClr val="lt2"/>
              </a:solidFill>
              <a:latin typeface="Abel"/>
              <a:ea typeface="Abel"/>
              <a:cs typeface="Abel"/>
              <a:sym typeface="Abe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0" name="Shape 1370"/>
        <p:cNvGrpSpPr/>
        <p:nvPr/>
      </p:nvGrpSpPr>
      <p:grpSpPr>
        <a:xfrm>
          <a:off x="0" y="0"/>
          <a:ext cx="0" cy="0"/>
          <a:chOff x="0" y="0"/>
          <a:chExt cx="0" cy="0"/>
        </a:xfrm>
      </p:grpSpPr>
      <p:sp>
        <p:nvSpPr>
          <p:cNvPr id="1371" name="Google Shape;1371;p51"/>
          <p:cNvSpPr/>
          <p:nvPr/>
        </p:nvSpPr>
        <p:spPr>
          <a:xfrm>
            <a:off x="5695625" y="1590775"/>
            <a:ext cx="3453000" cy="196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1"/>
          <p:cNvSpPr/>
          <p:nvPr/>
        </p:nvSpPr>
        <p:spPr>
          <a:xfrm rot="5400000">
            <a:off x="-589125" y="2140225"/>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1"/>
          <p:cNvSpPr txBox="1"/>
          <p:nvPr>
            <p:ph type="title"/>
          </p:nvPr>
        </p:nvSpPr>
        <p:spPr>
          <a:xfrm>
            <a:off x="4545400" y="1551175"/>
            <a:ext cx="4527300" cy="2041200"/>
          </a:xfrm>
          <a:prstGeom prst="rect">
            <a:avLst/>
          </a:prstGeom>
        </p:spPr>
        <p:txBody>
          <a:bodyPr anchorCtr="0" anchor="ctr" bIns="91425" lIns="91425" spcFirstLastPara="1" rIns="91425" wrap="square" tIns="182875">
            <a:noAutofit/>
          </a:bodyPr>
          <a:lstStyle/>
          <a:p>
            <a:pPr indent="0" lvl="0" marL="0" rtl="0" algn="r">
              <a:spcBef>
                <a:spcPts val="0"/>
              </a:spcBef>
              <a:spcAft>
                <a:spcPts val="0"/>
              </a:spcAft>
              <a:buNone/>
            </a:pPr>
            <a:r>
              <a:rPr lang="en"/>
              <a:t>ARCHITECTURE</a:t>
            </a:r>
            <a:endParaRPr/>
          </a:p>
          <a:p>
            <a:pPr indent="0" lvl="0" marL="0" rtl="0" algn="r">
              <a:spcBef>
                <a:spcPts val="0"/>
              </a:spcBef>
              <a:spcAft>
                <a:spcPts val="0"/>
              </a:spcAft>
              <a:buNone/>
            </a:pPr>
            <a:r>
              <a:rPr lang="en"/>
              <a:t>DIAGRAM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pic>
        <p:nvPicPr>
          <p:cNvPr id="1378" name="Google Shape;1378;p52"/>
          <p:cNvPicPr preferRelativeResize="0"/>
          <p:nvPr/>
        </p:nvPicPr>
        <p:blipFill>
          <a:blip r:embed="rId3">
            <a:alphaModFix/>
          </a:blip>
          <a:stretch>
            <a:fillRect/>
          </a:stretch>
        </p:blipFill>
        <p:spPr>
          <a:xfrm>
            <a:off x="1828800" y="0"/>
            <a:ext cx="5552566"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53"/>
          <p:cNvSpPr txBox="1"/>
          <p:nvPr>
            <p:ph idx="1" type="subTitle"/>
          </p:nvPr>
        </p:nvSpPr>
        <p:spPr>
          <a:xfrm>
            <a:off x="1628375" y="4359925"/>
            <a:ext cx="6178800" cy="3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Exercise Rep counter for pushups </a:t>
            </a:r>
            <a:endParaRPr/>
          </a:p>
        </p:txBody>
      </p:sp>
      <p:sp>
        <p:nvSpPr>
          <p:cNvPr id="1384" name="Google Shape;1384;p53"/>
          <p:cNvSpPr txBox="1"/>
          <p:nvPr>
            <p:ph idx="4294967295" type="title"/>
          </p:nvPr>
        </p:nvSpPr>
        <p:spPr>
          <a:xfrm>
            <a:off x="740875" y="257825"/>
            <a:ext cx="401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Results</a:t>
            </a:r>
            <a:endParaRPr sz="4200">
              <a:solidFill>
                <a:srgbClr val="000000"/>
              </a:solidFill>
              <a:latin typeface="Arial"/>
              <a:ea typeface="Arial"/>
              <a:cs typeface="Arial"/>
              <a:sym typeface="Arial"/>
            </a:endParaRPr>
          </a:p>
          <a:p>
            <a:pPr indent="0" lvl="0" marL="0" rtl="0" algn="l">
              <a:spcBef>
                <a:spcPts val="0"/>
              </a:spcBef>
              <a:spcAft>
                <a:spcPts val="0"/>
              </a:spcAft>
              <a:buNone/>
            </a:pPr>
            <a:r>
              <a:t/>
            </a:r>
            <a:endParaRPr sz="1900"/>
          </a:p>
        </p:txBody>
      </p:sp>
      <p:pic>
        <p:nvPicPr>
          <p:cNvPr id="1385" name="Google Shape;1385;p53" title="Mediapipe Feed 2021-10-19 13-32-38.mp4">
            <a:hlinkClick r:id="rId3"/>
          </p:cNvPr>
          <p:cNvPicPr preferRelativeResize="0"/>
          <p:nvPr/>
        </p:nvPicPr>
        <p:blipFill>
          <a:blip r:embed="rId4">
            <a:alphaModFix/>
          </a:blip>
          <a:stretch>
            <a:fillRect/>
          </a:stretch>
        </p:blipFill>
        <p:spPr>
          <a:xfrm>
            <a:off x="1639425" y="1229025"/>
            <a:ext cx="6096538" cy="314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1000"/>
                                        <p:tgtEl>
                                          <p:spTgt spid="1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F1F1F"/>
            </a:gs>
            <a:gs pos="100000">
              <a:srgbClr val="0C343D"/>
            </a:gs>
          </a:gsLst>
          <a:lin ang="5400012" scaled="0"/>
        </a:gradFill>
      </p:bgPr>
    </p:bg>
    <p:spTree>
      <p:nvGrpSpPr>
        <p:cNvPr id="1151" name="Shape 1151"/>
        <p:cNvGrpSpPr/>
        <p:nvPr/>
      </p:nvGrpSpPr>
      <p:grpSpPr>
        <a:xfrm>
          <a:off x="0" y="0"/>
          <a:ext cx="0" cy="0"/>
          <a:chOff x="0" y="0"/>
          <a:chExt cx="0" cy="0"/>
        </a:xfrm>
      </p:grpSpPr>
      <p:sp>
        <p:nvSpPr>
          <p:cNvPr id="1152" name="Google Shape;1152;p27"/>
          <p:cNvSpPr txBox="1"/>
          <p:nvPr>
            <p:ph idx="1" type="body"/>
          </p:nvPr>
        </p:nvSpPr>
        <p:spPr>
          <a:xfrm>
            <a:off x="2163525" y="1040950"/>
            <a:ext cx="6260700" cy="31035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Clr>
                <a:srgbClr val="134F5C"/>
              </a:buClr>
              <a:buSzPts val="1700"/>
              <a:buChar char="●"/>
            </a:pPr>
            <a:r>
              <a:rPr lang="en" sz="1700">
                <a:solidFill>
                  <a:srgbClr val="134F5C"/>
                </a:solidFill>
              </a:rPr>
              <a:t>The most important thing that matters while exercising is safety, there are many injuries possible if one doesn’t  take the necessary precautions. </a:t>
            </a:r>
            <a:endParaRPr sz="1700">
              <a:solidFill>
                <a:srgbClr val="134F5C"/>
              </a:solidFill>
            </a:endParaRPr>
          </a:p>
          <a:p>
            <a:pPr indent="-336550" lvl="0" marL="457200" rtl="0" algn="l">
              <a:spcBef>
                <a:spcPts val="1000"/>
              </a:spcBef>
              <a:spcAft>
                <a:spcPts val="0"/>
              </a:spcAft>
              <a:buClr>
                <a:srgbClr val="134F5C"/>
              </a:buClr>
              <a:buSzPts val="1700"/>
              <a:buChar char="●"/>
            </a:pPr>
            <a:r>
              <a:rPr lang="en" sz="1700">
                <a:solidFill>
                  <a:srgbClr val="134F5C"/>
                </a:solidFill>
              </a:rPr>
              <a:t>To prevent such injuries one must focus on the posture and form while performing the respective exercises.</a:t>
            </a:r>
            <a:endParaRPr sz="1700">
              <a:solidFill>
                <a:srgbClr val="134F5C"/>
              </a:solidFill>
            </a:endParaRPr>
          </a:p>
          <a:p>
            <a:pPr indent="-336550" lvl="0" marL="457200" rtl="0" algn="l">
              <a:spcBef>
                <a:spcPts val="1000"/>
              </a:spcBef>
              <a:spcAft>
                <a:spcPts val="0"/>
              </a:spcAft>
              <a:buClr>
                <a:srgbClr val="134F5C"/>
              </a:buClr>
              <a:buSzPts val="1700"/>
              <a:buChar char="●"/>
            </a:pPr>
            <a:r>
              <a:rPr lang="en" sz="1700">
                <a:solidFill>
                  <a:srgbClr val="134F5C"/>
                </a:solidFill>
              </a:rPr>
              <a:t>We will use PoseNet to help correct the exercise form and provide an inbuilt rep counter.</a:t>
            </a:r>
            <a:endParaRPr sz="1600">
              <a:solidFill>
                <a:srgbClr val="134F5C"/>
              </a:solidFill>
            </a:endParaRPr>
          </a:p>
        </p:txBody>
      </p:sp>
      <p:sp>
        <p:nvSpPr>
          <p:cNvPr id="1153" name="Google Shape;1153;p27"/>
          <p:cNvSpPr/>
          <p:nvPr/>
        </p:nvSpPr>
        <p:spPr>
          <a:xfrm>
            <a:off x="-7560" y="189150"/>
            <a:ext cx="2388000" cy="883200"/>
          </a:xfrm>
          <a:prstGeom prst="rect">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1154" name="Google Shape;1154;p27"/>
          <p:cNvSpPr txBox="1"/>
          <p:nvPr>
            <p:ph type="title"/>
          </p:nvPr>
        </p:nvSpPr>
        <p:spPr>
          <a:xfrm>
            <a:off x="-1241393" y="306200"/>
            <a:ext cx="434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            			  </a:t>
            </a:r>
            <a:r>
              <a:rPr lang="en" sz="1900"/>
              <a:t>ABSTRACT</a:t>
            </a:r>
            <a:endParaRPr sz="1900">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F1F1F"/>
            </a:gs>
            <a:gs pos="100000">
              <a:srgbClr val="0C343D"/>
            </a:gs>
          </a:gsLst>
          <a:lin ang="5400700" scaled="0"/>
        </a:gradFill>
      </p:bgPr>
    </p:bg>
    <p:spTree>
      <p:nvGrpSpPr>
        <p:cNvPr id="1158" name="Shape 1158"/>
        <p:cNvGrpSpPr/>
        <p:nvPr/>
      </p:nvGrpSpPr>
      <p:grpSpPr>
        <a:xfrm>
          <a:off x="0" y="0"/>
          <a:ext cx="0" cy="0"/>
          <a:chOff x="0" y="0"/>
          <a:chExt cx="0" cy="0"/>
        </a:xfrm>
      </p:grpSpPr>
      <p:sp>
        <p:nvSpPr>
          <p:cNvPr id="1159" name="Google Shape;1159;p28"/>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8"/>
          <p:cNvSpPr txBox="1"/>
          <p:nvPr>
            <p:ph idx="2" type="title"/>
          </p:nvPr>
        </p:nvSpPr>
        <p:spPr>
          <a:xfrm>
            <a:off x="1435925" y="1802374"/>
            <a:ext cx="1178700" cy="401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REAL TIME VIDEO INPUT</a:t>
            </a:r>
            <a:endParaRPr>
              <a:solidFill>
                <a:schemeClr val="lt1"/>
              </a:solidFill>
            </a:endParaRPr>
          </a:p>
        </p:txBody>
      </p:sp>
      <p:sp>
        <p:nvSpPr>
          <p:cNvPr id="1161" name="Google Shape;1161;p28"/>
          <p:cNvSpPr txBox="1"/>
          <p:nvPr>
            <p:ph idx="1" type="subTitle"/>
          </p:nvPr>
        </p:nvSpPr>
        <p:spPr>
          <a:xfrm>
            <a:off x="1222025" y="2423499"/>
            <a:ext cx="1810500" cy="145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t>Take video input through default or external camera. </a:t>
            </a:r>
            <a:endParaRPr sz="1700"/>
          </a:p>
        </p:txBody>
      </p:sp>
      <p:sp>
        <p:nvSpPr>
          <p:cNvPr id="1162" name="Google Shape;1162;p28"/>
          <p:cNvSpPr txBox="1"/>
          <p:nvPr>
            <p:ph idx="3" type="title"/>
          </p:nvPr>
        </p:nvSpPr>
        <p:spPr>
          <a:xfrm>
            <a:off x="6453325" y="1802383"/>
            <a:ext cx="1539300" cy="401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rgbClr val="A64D79"/>
                </a:solidFill>
              </a:rPr>
              <a:t>CALCULATE ANGLES</a:t>
            </a:r>
            <a:endParaRPr>
              <a:solidFill>
                <a:srgbClr val="A64D79"/>
              </a:solidFill>
            </a:endParaRPr>
          </a:p>
        </p:txBody>
      </p:sp>
      <p:sp>
        <p:nvSpPr>
          <p:cNvPr id="1163" name="Google Shape;1163;p28"/>
          <p:cNvSpPr txBox="1"/>
          <p:nvPr>
            <p:ph idx="4" type="subTitle"/>
          </p:nvPr>
        </p:nvSpPr>
        <p:spPr>
          <a:xfrm>
            <a:off x="6239425" y="2423497"/>
            <a:ext cx="1967100" cy="71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t>Using the coordinates and simple geometry, calculate the angles.</a:t>
            </a:r>
            <a:endParaRPr sz="1700"/>
          </a:p>
        </p:txBody>
      </p:sp>
      <p:sp>
        <p:nvSpPr>
          <p:cNvPr id="1164" name="Google Shape;1164;p28"/>
          <p:cNvSpPr txBox="1"/>
          <p:nvPr>
            <p:ph idx="7" type="title"/>
          </p:nvPr>
        </p:nvSpPr>
        <p:spPr>
          <a:xfrm>
            <a:off x="4050125" y="1802374"/>
            <a:ext cx="1967100" cy="40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3"/>
                </a:solidFill>
              </a:rPr>
              <a:t>  PLOT BODY                        COORDINATES </a:t>
            </a:r>
            <a:endParaRPr>
              <a:solidFill>
                <a:schemeClr val="accent3"/>
              </a:solidFill>
            </a:endParaRPr>
          </a:p>
        </p:txBody>
      </p:sp>
      <p:sp>
        <p:nvSpPr>
          <p:cNvPr id="1165" name="Google Shape;1165;p28"/>
          <p:cNvSpPr txBox="1"/>
          <p:nvPr>
            <p:ph idx="8" type="subTitle"/>
          </p:nvPr>
        </p:nvSpPr>
        <p:spPr>
          <a:xfrm>
            <a:off x="3665025" y="2423499"/>
            <a:ext cx="1967100" cy="985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t>Map the entire body,by providing x,y,z coordinate to each joint. </a:t>
            </a:r>
            <a:endParaRPr sz="1700"/>
          </a:p>
        </p:txBody>
      </p:sp>
      <p:sp>
        <p:nvSpPr>
          <p:cNvPr id="1166" name="Google Shape;1166;p28"/>
          <p:cNvSpPr/>
          <p:nvPr/>
        </p:nvSpPr>
        <p:spPr>
          <a:xfrm>
            <a:off x="-7560" y="189150"/>
            <a:ext cx="2388000" cy="883200"/>
          </a:xfrm>
          <a:prstGeom prst="rect">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1167" name="Google Shape;1167;p28"/>
          <p:cNvSpPr txBox="1"/>
          <p:nvPr>
            <p:ph type="title"/>
          </p:nvPr>
        </p:nvSpPr>
        <p:spPr>
          <a:xfrm>
            <a:off x="564025" y="487350"/>
            <a:ext cx="3402000" cy="5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Ideation</a:t>
            </a:r>
            <a:endParaRPr sz="19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29"/>
          <p:cNvSpPr txBox="1"/>
          <p:nvPr>
            <p:ph idx="1" type="subTitle"/>
          </p:nvPr>
        </p:nvSpPr>
        <p:spPr>
          <a:xfrm>
            <a:off x="1607950" y="1418550"/>
            <a:ext cx="6178800" cy="36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Devised using literature survey</a:t>
            </a:r>
            <a:endParaRPr/>
          </a:p>
          <a:p>
            <a:pPr indent="-406400" lvl="0" marL="457200" rtl="0" algn="l">
              <a:spcBef>
                <a:spcPts val="0"/>
              </a:spcBef>
              <a:spcAft>
                <a:spcPts val="0"/>
              </a:spcAft>
              <a:buSzPts val="2800"/>
              <a:buChar char="●"/>
            </a:pPr>
            <a:r>
              <a:rPr lang="en"/>
              <a:t>Out of Image classification, detection and recognition we choose detection model, image classification cannot identify several classes of equipment independent of each other </a:t>
            </a:r>
            <a:endParaRPr/>
          </a:p>
          <a:p>
            <a:pPr indent="-406400" lvl="0" marL="457200" rtl="0" algn="l">
              <a:spcBef>
                <a:spcPts val="0"/>
              </a:spcBef>
              <a:spcAft>
                <a:spcPts val="0"/>
              </a:spcAft>
              <a:buSzPts val="2800"/>
              <a:buChar char="●"/>
            </a:pPr>
            <a:r>
              <a:rPr lang="en"/>
              <a:t>Major Object detection models are: Region Proposals, YOLO, Single Shot Detector(SSD)</a:t>
            </a:r>
            <a:endParaRPr/>
          </a:p>
          <a:p>
            <a:pPr indent="-406400" lvl="0" marL="457200" rtl="0" algn="l">
              <a:spcBef>
                <a:spcPts val="0"/>
              </a:spcBef>
              <a:spcAft>
                <a:spcPts val="0"/>
              </a:spcAft>
              <a:buSzPts val="2800"/>
              <a:buChar char="●"/>
            </a:pPr>
            <a:r>
              <a:rPr lang="en"/>
              <a:t>Since equipments are fairly distinct weightage of accuracy is not as much as of speed </a:t>
            </a:r>
            <a:endParaRPr/>
          </a:p>
          <a:p>
            <a:pPr indent="-406400" lvl="0" marL="457200" rtl="0" algn="l">
              <a:spcBef>
                <a:spcPts val="0"/>
              </a:spcBef>
              <a:spcAft>
                <a:spcPts val="0"/>
              </a:spcAft>
              <a:buSzPts val="2800"/>
              <a:buChar char="●"/>
            </a:pPr>
            <a:r>
              <a:rPr lang="en"/>
              <a:t>SSD gives equal weightage to both speed and accuracy </a:t>
            </a:r>
            <a:r>
              <a:rPr lang="en"/>
              <a:t>whereas</a:t>
            </a:r>
            <a:r>
              <a:rPr lang="en"/>
              <a:t> YOLO is faster.</a:t>
            </a:r>
            <a:endParaRPr/>
          </a:p>
          <a:p>
            <a:pPr indent="-406400" lvl="0" marL="457200" rtl="0" algn="l">
              <a:spcBef>
                <a:spcPts val="0"/>
              </a:spcBef>
              <a:spcAft>
                <a:spcPts val="0"/>
              </a:spcAft>
              <a:buSzPts val="2800"/>
              <a:buChar char="●"/>
            </a:pPr>
            <a:r>
              <a:rPr lang="en"/>
              <a:t>YOLO is not able to detect very small images, comparing yolov5 and yolov4, yolov4 can detect smaller size images better also not much difference in speed.</a:t>
            </a:r>
            <a:endParaRPr/>
          </a:p>
        </p:txBody>
      </p:sp>
      <p:sp>
        <p:nvSpPr>
          <p:cNvPr id="1173" name="Google Shape;1173;p29"/>
          <p:cNvSpPr txBox="1"/>
          <p:nvPr>
            <p:ph idx="4294967295" type="title"/>
          </p:nvPr>
        </p:nvSpPr>
        <p:spPr>
          <a:xfrm>
            <a:off x="664675" y="334025"/>
            <a:ext cx="552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Equipment Classification</a:t>
            </a:r>
            <a:endParaRPr sz="4200">
              <a:solidFill>
                <a:srgbClr val="000000"/>
              </a:solidFill>
              <a:latin typeface="Arial"/>
              <a:ea typeface="Arial"/>
              <a:cs typeface="Arial"/>
              <a:sym typeface="Arial"/>
            </a:endParaRPr>
          </a:p>
          <a:p>
            <a:pPr indent="0" lvl="0" marL="0" rtl="0" algn="l">
              <a:spcBef>
                <a:spcPts val="0"/>
              </a:spcBef>
              <a:spcAft>
                <a:spcPts val="0"/>
              </a:spcAft>
              <a:buNone/>
            </a:pPr>
            <a:r>
              <a:t/>
            </a:r>
            <a:endParaRPr sz="4200"/>
          </a:p>
          <a:p>
            <a:pPr indent="0" lvl="0" marL="0" rtl="0" algn="l">
              <a:spcBef>
                <a:spcPts val="0"/>
              </a:spcBef>
              <a:spcAft>
                <a:spcPts val="0"/>
              </a:spcAft>
              <a:buNone/>
            </a:pPr>
            <a:r>
              <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pic>
        <p:nvPicPr>
          <p:cNvPr id="1178" name="Google Shape;1178;p30"/>
          <p:cNvPicPr preferRelativeResize="0"/>
          <p:nvPr/>
        </p:nvPicPr>
        <p:blipFill rotWithShape="1">
          <a:blip r:embed="rId3">
            <a:alphaModFix/>
          </a:blip>
          <a:srcRect b="17965" l="0" r="0" t="0"/>
          <a:stretch/>
        </p:blipFill>
        <p:spPr>
          <a:xfrm>
            <a:off x="1801325" y="57550"/>
            <a:ext cx="5555815" cy="5085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F1F1F"/>
            </a:gs>
            <a:gs pos="100000">
              <a:srgbClr val="0C343D"/>
            </a:gs>
          </a:gsLst>
          <a:lin ang="5400012" scaled="0"/>
        </a:gradFill>
      </p:bgPr>
    </p:bg>
    <p:spTree>
      <p:nvGrpSpPr>
        <p:cNvPr id="1182" name="Shape 1182"/>
        <p:cNvGrpSpPr/>
        <p:nvPr/>
      </p:nvGrpSpPr>
      <p:grpSpPr>
        <a:xfrm>
          <a:off x="0" y="0"/>
          <a:ext cx="0" cy="0"/>
          <a:chOff x="0" y="0"/>
          <a:chExt cx="0" cy="0"/>
        </a:xfrm>
      </p:grpSpPr>
      <p:sp>
        <p:nvSpPr>
          <p:cNvPr id="1183" name="Google Shape;1183;p31"/>
          <p:cNvSpPr txBox="1"/>
          <p:nvPr/>
        </p:nvSpPr>
        <p:spPr>
          <a:xfrm>
            <a:off x="1453875" y="1539375"/>
            <a:ext cx="61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
        <p:nvSpPr>
          <p:cNvPr id="1184" name="Google Shape;1184;p31"/>
          <p:cNvSpPr txBox="1"/>
          <p:nvPr/>
        </p:nvSpPr>
        <p:spPr>
          <a:xfrm>
            <a:off x="1417200" y="1405000"/>
            <a:ext cx="6316500" cy="32631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50000"/>
              </a:lnSpc>
              <a:spcBef>
                <a:spcPts val="0"/>
              </a:spcBef>
              <a:spcAft>
                <a:spcPts val="0"/>
              </a:spcAft>
              <a:buClr>
                <a:schemeClr val="lt2"/>
              </a:buClr>
              <a:buSzPts val="1700"/>
              <a:buFont typeface="Abel"/>
              <a:buChar char="➢"/>
            </a:pPr>
            <a:r>
              <a:rPr lang="en">
                <a:solidFill>
                  <a:schemeClr val="lt2"/>
                </a:solidFill>
                <a:latin typeface="Abel"/>
                <a:ea typeface="Abel"/>
                <a:cs typeface="Abel"/>
                <a:sym typeface="Abel"/>
              </a:rPr>
              <a:t>YOLO (You Only Look Once) is a single-stage detector </a:t>
            </a:r>
            <a:r>
              <a:rPr lang="en">
                <a:solidFill>
                  <a:schemeClr val="lt2"/>
                </a:solidFill>
                <a:latin typeface="Abel"/>
                <a:ea typeface="Abel"/>
                <a:cs typeface="Abel"/>
                <a:sym typeface="Abel"/>
              </a:rPr>
              <a:t>algorithm</a:t>
            </a:r>
            <a:r>
              <a:rPr lang="en">
                <a:solidFill>
                  <a:schemeClr val="lt2"/>
                </a:solidFill>
                <a:latin typeface="Abel"/>
                <a:ea typeface="Abel"/>
                <a:cs typeface="Abel"/>
                <a:sym typeface="Abel"/>
              </a:rPr>
              <a:t> that uses the concept of convolutional neural networks to detect objects</a:t>
            </a:r>
            <a:endParaRPr>
              <a:solidFill>
                <a:schemeClr val="lt2"/>
              </a:solidFill>
              <a:latin typeface="Abel"/>
              <a:ea typeface="Abel"/>
              <a:cs typeface="Abel"/>
              <a:sym typeface="Abel"/>
            </a:endParaRPr>
          </a:p>
          <a:p>
            <a:pPr indent="-336550" lvl="0" marL="457200" marR="0" rtl="0" algn="l">
              <a:lnSpc>
                <a:spcPct val="150000"/>
              </a:lnSpc>
              <a:spcBef>
                <a:spcPts val="0"/>
              </a:spcBef>
              <a:spcAft>
                <a:spcPts val="0"/>
              </a:spcAft>
              <a:buClr>
                <a:schemeClr val="lt2"/>
              </a:buClr>
              <a:buSzPts val="1700"/>
              <a:buFont typeface="Abel"/>
              <a:buChar char="➢"/>
            </a:pPr>
            <a:r>
              <a:rPr lang="en">
                <a:solidFill>
                  <a:schemeClr val="lt2"/>
                </a:solidFill>
                <a:latin typeface="Abel"/>
                <a:ea typeface="Abel"/>
                <a:cs typeface="Abel"/>
                <a:sym typeface="Abel"/>
              </a:rPr>
              <a:t>YOLO will not only be able to determine the classes of the objects in the image, but also where the given objects are located in the image.</a:t>
            </a:r>
            <a:endParaRPr>
              <a:solidFill>
                <a:schemeClr val="lt2"/>
              </a:solidFill>
              <a:latin typeface="Abel"/>
              <a:ea typeface="Abel"/>
              <a:cs typeface="Abel"/>
              <a:sym typeface="Abel"/>
            </a:endParaRPr>
          </a:p>
          <a:p>
            <a:pPr indent="-336550" lvl="0" marL="457200" marR="0" rtl="0" algn="l">
              <a:lnSpc>
                <a:spcPct val="150000"/>
              </a:lnSpc>
              <a:spcBef>
                <a:spcPts val="0"/>
              </a:spcBef>
              <a:spcAft>
                <a:spcPts val="0"/>
              </a:spcAft>
              <a:buClr>
                <a:schemeClr val="lt2"/>
              </a:buClr>
              <a:buSzPts val="1700"/>
              <a:buFont typeface="Abel"/>
              <a:buChar char="➢"/>
            </a:pPr>
            <a:r>
              <a:rPr lang="en">
                <a:solidFill>
                  <a:schemeClr val="lt2"/>
                </a:solidFill>
                <a:latin typeface="Abel"/>
                <a:ea typeface="Abel"/>
                <a:cs typeface="Abel"/>
                <a:sym typeface="Abel"/>
              </a:rPr>
              <a:t>It creates a bounding box around the object after correctly </a:t>
            </a:r>
            <a:r>
              <a:rPr lang="en">
                <a:solidFill>
                  <a:schemeClr val="lt2"/>
                </a:solidFill>
                <a:latin typeface="Abel"/>
                <a:ea typeface="Abel"/>
                <a:cs typeface="Abel"/>
                <a:sym typeface="Abel"/>
              </a:rPr>
              <a:t>identifying</a:t>
            </a:r>
            <a:r>
              <a:rPr lang="en">
                <a:solidFill>
                  <a:schemeClr val="lt2"/>
                </a:solidFill>
                <a:latin typeface="Abel"/>
                <a:ea typeface="Abel"/>
                <a:cs typeface="Abel"/>
                <a:sym typeface="Abel"/>
              </a:rPr>
              <a:t> its respective class.</a:t>
            </a:r>
            <a:endParaRPr>
              <a:solidFill>
                <a:schemeClr val="lt2"/>
              </a:solidFill>
              <a:latin typeface="Abel"/>
              <a:ea typeface="Abel"/>
              <a:cs typeface="Abel"/>
              <a:sym typeface="Abel"/>
            </a:endParaRPr>
          </a:p>
          <a:p>
            <a:pPr indent="-336550" lvl="0" marL="457200" marR="0" rtl="0" algn="l">
              <a:lnSpc>
                <a:spcPct val="150000"/>
              </a:lnSpc>
              <a:spcBef>
                <a:spcPts val="0"/>
              </a:spcBef>
              <a:spcAft>
                <a:spcPts val="0"/>
              </a:spcAft>
              <a:buClr>
                <a:schemeClr val="lt2"/>
              </a:buClr>
              <a:buSzPts val="1700"/>
              <a:buFont typeface="Abel"/>
              <a:buChar char="➢"/>
            </a:pPr>
            <a:r>
              <a:rPr lang="en">
                <a:solidFill>
                  <a:schemeClr val="lt2"/>
                </a:solidFill>
                <a:latin typeface="Abel"/>
                <a:ea typeface="Abel"/>
                <a:cs typeface="Abel"/>
                <a:sym typeface="Abel"/>
              </a:rPr>
              <a:t>YOLO can not only detect objects in an image stored in your local file but also detect objects in real time using the camera input </a:t>
            </a:r>
            <a:endParaRPr>
              <a:solidFill>
                <a:schemeClr val="lt2"/>
              </a:solidFill>
              <a:latin typeface="Abel"/>
              <a:ea typeface="Abel"/>
              <a:cs typeface="Abel"/>
              <a:sym typeface="Abel"/>
            </a:endParaRPr>
          </a:p>
          <a:p>
            <a:pPr indent="0" lvl="0" marL="0" rtl="0" algn="l">
              <a:lnSpc>
                <a:spcPct val="150000"/>
              </a:lnSpc>
              <a:spcBef>
                <a:spcPts val="0"/>
              </a:spcBef>
              <a:spcAft>
                <a:spcPts val="0"/>
              </a:spcAft>
              <a:buNone/>
            </a:pPr>
            <a:r>
              <a:t/>
            </a:r>
            <a:endParaRPr>
              <a:solidFill>
                <a:schemeClr val="lt2"/>
              </a:solidFill>
              <a:latin typeface="Abel"/>
              <a:ea typeface="Abel"/>
              <a:cs typeface="Abel"/>
              <a:sym typeface="Abel"/>
            </a:endParaRPr>
          </a:p>
        </p:txBody>
      </p:sp>
      <p:sp>
        <p:nvSpPr>
          <p:cNvPr id="1185" name="Google Shape;1185;p31"/>
          <p:cNvSpPr txBox="1"/>
          <p:nvPr>
            <p:ph type="title"/>
          </p:nvPr>
        </p:nvSpPr>
        <p:spPr>
          <a:xfrm>
            <a:off x="518025" y="625075"/>
            <a:ext cx="5782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YoloV4</a:t>
            </a:r>
            <a:endParaRPr sz="4200">
              <a:solidFill>
                <a:srgbClr val="000000"/>
              </a:solidFill>
              <a:latin typeface="Arial"/>
              <a:ea typeface="Arial"/>
              <a:cs typeface="Arial"/>
              <a:sym typeface="Arial"/>
            </a:endParaRPr>
          </a:p>
          <a:p>
            <a:pPr indent="0" lvl="0" marL="0" rtl="0" algn="l">
              <a:spcBef>
                <a:spcPts val="0"/>
              </a:spcBef>
              <a:spcAft>
                <a:spcPts val="0"/>
              </a:spcAft>
              <a:buNone/>
            </a:pPr>
            <a:r>
              <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32"/>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2"/>
          <p:cNvSpPr txBox="1"/>
          <p:nvPr/>
        </p:nvSpPr>
        <p:spPr>
          <a:xfrm>
            <a:off x="1478300" y="647500"/>
            <a:ext cx="5607900" cy="3263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2"/>
              </a:buClr>
              <a:buSzPts val="1400"/>
              <a:buFont typeface="Abel"/>
              <a:buChar char="➢"/>
            </a:pPr>
            <a:r>
              <a:rPr lang="en">
                <a:solidFill>
                  <a:schemeClr val="lt2"/>
                </a:solidFill>
                <a:latin typeface="Abel"/>
                <a:ea typeface="Abel"/>
                <a:cs typeface="Abel"/>
                <a:sym typeface="Abel"/>
              </a:rPr>
              <a:t>We will be using YOLOV4 for the purpose of training as well as object </a:t>
            </a:r>
            <a:r>
              <a:rPr lang="en">
                <a:solidFill>
                  <a:schemeClr val="lt2"/>
                </a:solidFill>
                <a:latin typeface="Abel"/>
                <a:ea typeface="Abel"/>
                <a:cs typeface="Abel"/>
                <a:sym typeface="Abel"/>
              </a:rPr>
              <a:t>detection.</a:t>
            </a:r>
            <a:endParaRPr>
              <a:solidFill>
                <a:schemeClr val="lt2"/>
              </a:solidFill>
              <a:latin typeface="Abel"/>
              <a:ea typeface="Abel"/>
              <a:cs typeface="Abel"/>
              <a:sym typeface="Abel"/>
            </a:endParaRPr>
          </a:p>
          <a:p>
            <a:pPr indent="-317500" lvl="0" marL="457200" rtl="0" algn="l">
              <a:lnSpc>
                <a:spcPct val="115000"/>
              </a:lnSpc>
              <a:spcBef>
                <a:spcPts val="1000"/>
              </a:spcBef>
              <a:spcAft>
                <a:spcPts val="0"/>
              </a:spcAft>
              <a:buClr>
                <a:schemeClr val="lt2"/>
              </a:buClr>
              <a:buSzPts val="1400"/>
              <a:buFont typeface="Abel"/>
              <a:buChar char="➢"/>
            </a:pPr>
            <a:r>
              <a:rPr lang="en">
                <a:solidFill>
                  <a:schemeClr val="lt2"/>
                </a:solidFill>
                <a:latin typeface="Abel"/>
                <a:ea typeface="Abel"/>
                <a:cs typeface="Abel"/>
                <a:sym typeface="Abel"/>
              </a:rPr>
              <a:t>A dataset is first created </a:t>
            </a:r>
            <a:r>
              <a:rPr lang="en">
                <a:solidFill>
                  <a:schemeClr val="lt2"/>
                </a:solidFill>
                <a:latin typeface="Abel"/>
                <a:ea typeface="Abel"/>
                <a:cs typeface="Abel"/>
                <a:sym typeface="Abel"/>
              </a:rPr>
              <a:t>containing</a:t>
            </a:r>
            <a:r>
              <a:rPr lang="en">
                <a:solidFill>
                  <a:schemeClr val="lt2"/>
                </a:solidFill>
                <a:latin typeface="Abel"/>
                <a:ea typeface="Abel"/>
                <a:cs typeface="Abel"/>
                <a:sym typeface="Abel"/>
              </a:rPr>
              <a:t> required  number of images of each equipment class. These images are then </a:t>
            </a:r>
            <a:r>
              <a:rPr lang="en">
                <a:solidFill>
                  <a:schemeClr val="lt2"/>
                </a:solidFill>
                <a:latin typeface="Abel"/>
                <a:ea typeface="Abel"/>
                <a:cs typeface="Abel"/>
                <a:sym typeface="Abel"/>
              </a:rPr>
              <a:t>annotated to produce their annotation files that gives info about the co-ordinates of the bounding boxes</a:t>
            </a:r>
            <a:endParaRPr>
              <a:solidFill>
                <a:schemeClr val="lt2"/>
              </a:solidFill>
              <a:latin typeface="Abel"/>
              <a:ea typeface="Abel"/>
              <a:cs typeface="Abel"/>
              <a:sym typeface="Abel"/>
            </a:endParaRPr>
          </a:p>
          <a:p>
            <a:pPr indent="-317500" lvl="0" marL="457200" rtl="0" algn="l">
              <a:lnSpc>
                <a:spcPct val="115000"/>
              </a:lnSpc>
              <a:spcBef>
                <a:spcPts val="1000"/>
              </a:spcBef>
              <a:spcAft>
                <a:spcPts val="0"/>
              </a:spcAft>
              <a:buClr>
                <a:schemeClr val="lt2"/>
              </a:buClr>
              <a:buSzPts val="1400"/>
              <a:buFont typeface="Abel"/>
              <a:buChar char="➢"/>
            </a:pPr>
            <a:r>
              <a:rPr lang="en">
                <a:solidFill>
                  <a:schemeClr val="lt2"/>
                </a:solidFill>
                <a:latin typeface="Abel"/>
                <a:ea typeface="Abel"/>
                <a:cs typeface="Abel"/>
                <a:sym typeface="Abel"/>
              </a:rPr>
              <a:t>A configuration file is also created that takes in info about the number of classes, max iterations, number of CNN layers, filters applied and so on.</a:t>
            </a:r>
            <a:endParaRPr>
              <a:solidFill>
                <a:schemeClr val="lt2"/>
              </a:solidFill>
              <a:latin typeface="Abel"/>
              <a:ea typeface="Abel"/>
              <a:cs typeface="Abel"/>
              <a:sym typeface="Abel"/>
            </a:endParaRPr>
          </a:p>
          <a:p>
            <a:pPr indent="-317500" lvl="0" marL="457200" rtl="0" algn="l">
              <a:lnSpc>
                <a:spcPct val="115000"/>
              </a:lnSpc>
              <a:spcBef>
                <a:spcPts val="1000"/>
              </a:spcBef>
              <a:spcAft>
                <a:spcPts val="1000"/>
              </a:spcAft>
              <a:buClr>
                <a:schemeClr val="lt2"/>
              </a:buClr>
              <a:buSzPts val="1400"/>
              <a:buFont typeface="Abel"/>
              <a:buChar char="➢"/>
            </a:pPr>
            <a:r>
              <a:rPr lang="en">
                <a:solidFill>
                  <a:schemeClr val="lt2"/>
                </a:solidFill>
                <a:latin typeface="Abel"/>
                <a:ea typeface="Abel"/>
                <a:cs typeface="Abel"/>
                <a:sym typeface="Abel"/>
              </a:rPr>
              <a:t>This dataset is then trained using YOLOV4 with the help of the above mentioned cfg file to produce a weights file which is updated every iteration.</a:t>
            </a:r>
            <a:endParaRPr>
              <a:solidFill>
                <a:schemeClr val="lt2"/>
              </a:solidFill>
              <a:latin typeface="Abel"/>
              <a:ea typeface="Abel"/>
              <a:cs typeface="Abel"/>
              <a:sym typeface="A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F1F1F"/>
            </a:gs>
            <a:gs pos="100000">
              <a:srgbClr val="0C343D"/>
            </a:gs>
          </a:gsLst>
          <a:lin ang="5400700" scaled="0"/>
        </a:gradFill>
      </p:bgPr>
    </p:bg>
    <p:spTree>
      <p:nvGrpSpPr>
        <p:cNvPr id="1195" name="Shape 1195"/>
        <p:cNvGrpSpPr/>
        <p:nvPr/>
      </p:nvGrpSpPr>
      <p:grpSpPr>
        <a:xfrm>
          <a:off x="0" y="0"/>
          <a:ext cx="0" cy="0"/>
          <a:chOff x="0" y="0"/>
          <a:chExt cx="0" cy="0"/>
        </a:xfrm>
      </p:grpSpPr>
      <p:sp>
        <p:nvSpPr>
          <p:cNvPr id="1196" name="Google Shape;1196;p33"/>
          <p:cNvSpPr/>
          <p:nvPr/>
        </p:nvSpPr>
        <p:spPr>
          <a:xfrm rot="5400000">
            <a:off x="-589125" y="2140250"/>
            <a:ext cx="2041200" cy="86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3"/>
          <p:cNvSpPr txBox="1"/>
          <p:nvPr/>
        </p:nvSpPr>
        <p:spPr>
          <a:xfrm>
            <a:off x="1722650" y="659725"/>
            <a:ext cx="5436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a:solidFill>
                  <a:schemeClr val="lt2"/>
                </a:solidFill>
                <a:latin typeface="Abel"/>
                <a:ea typeface="Abel"/>
                <a:cs typeface="Abel"/>
                <a:sym typeface="Abel"/>
              </a:rPr>
              <a:t>Once the </a:t>
            </a:r>
            <a:r>
              <a:rPr lang="en">
                <a:solidFill>
                  <a:schemeClr val="lt2"/>
                </a:solidFill>
                <a:latin typeface="Abel"/>
                <a:ea typeface="Abel"/>
                <a:cs typeface="Abel"/>
                <a:sym typeface="Abel"/>
              </a:rPr>
              <a:t>training</a:t>
            </a:r>
            <a:r>
              <a:rPr lang="en">
                <a:solidFill>
                  <a:schemeClr val="lt2"/>
                </a:solidFill>
                <a:latin typeface="Abel"/>
                <a:ea typeface="Abel"/>
                <a:cs typeface="Abel"/>
                <a:sym typeface="Abel"/>
              </a:rPr>
              <a:t> is completed, we check the average precision for prediction of each class as well as our final average accuracy of the model.</a:t>
            </a:r>
            <a:endParaRPr>
              <a:solidFill>
                <a:schemeClr val="lt2"/>
              </a:solidFill>
              <a:latin typeface="Abel"/>
              <a:ea typeface="Abel"/>
              <a:cs typeface="Abel"/>
              <a:sym typeface="Abel"/>
            </a:endParaRPr>
          </a:p>
          <a:p>
            <a:pPr indent="0" lvl="0" marL="0" marR="0" rtl="0" algn="l">
              <a:lnSpc>
                <a:spcPct val="115000"/>
              </a:lnSpc>
              <a:spcBef>
                <a:spcPts val="0"/>
              </a:spcBef>
              <a:spcAft>
                <a:spcPts val="0"/>
              </a:spcAft>
              <a:buNone/>
            </a:pPr>
            <a:r>
              <a:t/>
            </a:r>
            <a:endParaRPr>
              <a:solidFill>
                <a:schemeClr val="lt2"/>
              </a:solidFill>
              <a:latin typeface="Abel"/>
              <a:ea typeface="Abel"/>
              <a:cs typeface="Abel"/>
              <a:sym typeface="Abel"/>
            </a:endParaRPr>
          </a:p>
          <a:p>
            <a:pPr indent="0" lvl="0" marL="0" marR="0" rtl="0" algn="l">
              <a:lnSpc>
                <a:spcPct val="115000"/>
              </a:lnSpc>
              <a:spcBef>
                <a:spcPts val="0"/>
              </a:spcBef>
              <a:spcAft>
                <a:spcPts val="0"/>
              </a:spcAft>
              <a:buNone/>
            </a:pPr>
            <a:r>
              <a:rPr lang="en">
                <a:solidFill>
                  <a:schemeClr val="lt2"/>
                </a:solidFill>
                <a:latin typeface="Abel"/>
                <a:ea typeface="Abel"/>
                <a:cs typeface="Abel"/>
                <a:sym typeface="Abel"/>
              </a:rPr>
              <a:t>Once the model is trained and weight file is created, the model is ready to be used, for both real time camera input as well as detections on images stored in local device or drive.</a:t>
            </a:r>
            <a:endParaRPr>
              <a:solidFill>
                <a:schemeClr val="lt2"/>
              </a:solidFill>
              <a:latin typeface="Abel"/>
              <a:ea typeface="Abel"/>
              <a:cs typeface="Abel"/>
              <a:sym typeface="Abel"/>
            </a:endParaRPr>
          </a:p>
        </p:txBody>
      </p:sp>
      <p:pic>
        <p:nvPicPr>
          <p:cNvPr id="1198" name="Google Shape;1198;p33"/>
          <p:cNvPicPr preferRelativeResize="0"/>
          <p:nvPr/>
        </p:nvPicPr>
        <p:blipFill>
          <a:blip r:embed="rId3">
            <a:alphaModFix/>
          </a:blip>
          <a:stretch>
            <a:fillRect/>
          </a:stretch>
        </p:blipFill>
        <p:spPr>
          <a:xfrm>
            <a:off x="1661125" y="2785550"/>
            <a:ext cx="3219701" cy="1813775"/>
          </a:xfrm>
          <a:prstGeom prst="rect">
            <a:avLst/>
          </a:prstGeom>
          <a:noFill/>
          <a:ln>
            <a:noFill/>
          </a:ln>
        </p:spPr>
      </p:pic>
      <p:pic>
        <p:nvPicPr>
          <p:cNvPr id="1199" name="Google Shape;1199;p33"/>
          <p:cNvPicPr preferRelativeResize="0"/>
          <p:nvPr/>
        </p:nvPicPr>
        <p:blipFill>
          <a:blip r:embed="rId4">
            <a:alphaModFix/>
          </a:blip>
          <a:stretch>
            <a:fillRect/>
          </a:stretch>
        </p:blipFill>
        <p:spPr>
          <a:xfrm>
            <a:off x="4972150" y="2785275"/>
            <a:ext cx="3219700" cy="18094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ym Sport Business Plan by Slidesgo">
  <a:themeElements>
    <a:clrScheme name="Simple Light">
      <a:dk1>
        <a:srgbClr val="0C343D"/>
      </a:dk1>
      <a:lt1>
        <a:srgbClr val="76A5AF"/>
      </a:lt1>
      <a:dk2>
        <a:srgbClr val="F94C3C"/>
      </a:dk2>
      <a:lt2>
        <a:srgbClr val="FFFFFF"/>
      </a:lt2>
      <a:accent1>
        <a:srgbClr val="0C343D"/>
      </a:accent1>
      <a:accent2>
        <a:srgbClr val="76A5AF"/>
      </a:accent2>
      <a:accent3>
        <a:srgbClr val="F94C3C"/>
      </a:accent3>
      <a:accent4>
        <a:srgbClr val="FFFFFF"/>
      </a:accent4>
      <a:accent5>
        <a:srgbClr val="0C343D"/>
      </a:accent5>
      <a:accent6>
        <a:srgbClr val="F94C3C"/>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